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6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688" r:id="rId3"/>
    <p:sldMasterId id="2147483693" r:id="rId4"/>
    <p:sldMasterId id="2147483696" r:id="rId5"/>
    <p:sldMasterId id="2147483701" r:id="rId6"/>
    <p:sldMasterId id="2147483704" r:id="rId7"/>
  </p:sldMasterIdLst>
  <p:sldIdLst>
    <p:sldId id="258" r:id="rId8"/>
    <p:sldId id="257" r:id="rId9"/>
    <p:sldId id="293" r:id="rId10"/>
    <p:sldId id="292" r:id="rId11"/>
    <p:sldId id="294" r:id="rId12"/>
    <p:sldId id="312" r:id="rId13"/>
    <p:sldId id="295" r:id="rId14"/>
    <p:sldId id="296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35" autoAdjust="0"/>
  </p:normalViewPr>
  <p:slideViewPr>
    <p:cSldViewPr>
      <p:cViewPr varScale="1">
        <p:scale>
          <a:sx n="72" d="100"/>
          <a:sy n="72" d="100"/>
        </p:scale>
        <p:origin x="-132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Relationship Id="rId8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diagrams/_rels/data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E93FFF-2061-4606-B9C8-75946A2AE3A4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18C63C-3502-4FCB-AF21-2ED3D3FE2CDE}">
      <dgm:prSet phldrT="[Text]" custT="1"/>
      <dgm:spPr>
        <a:noFill/>
        <a:ln>
          <a:noFill/>
        </a:ln>
      </dgm:spPr>
      <dgm:t>
        <a:bodyPr/>
        <a:lstStyle/>
        <a:p>
          <a:pPr algn="l"/>
          <a:r>
            <a:rPr lang="en-US" sz="14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Signature</a:t>
          </a:r>
          <a:endParaRPr lang="en-US" sz="1400" b="1" dirty="0"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051A26A-BD38-4DE2-A4F9-EF085C48434F}" type="parTrans" cxnId="{929D0B6C-6C31-4B1F-8095-32032E5463E1}">
      <dgm:prSet/>
      <dgm:spPr/>
      <dgm:t>
        <a:bodyPr/>
        <a:lstStyle/>
        <a:p>
          <a:endParaRPr lang="en-US"/>
        </a:p>
      </dgm:t>
    </dgm:pt>
    <dgm:pt modelId="{2F63FF8E-66A7-4A02-861F-59660A1B36A9}" type="sibTrans" cxnId="{929D0B6C-6C31-4B1F-8095-32032E5463E1}">
      <dgm:prSet/>
      <dgm:spPr/>
      <dgm:t>
        <a:bodyPr/>
        <a:lstStyle/>
        <a:p>
          <a:endParaRPr lang="en-US"/>
        </a:p>
      </dgm:t>
    </dgm:pt>
    <dgm:pt modelId="{A05660B8-4B64-4757-B01C-FFCD5A6EB768}">
      <dgm:prSet phldrT="[Text]" custT="1"/>
      <dgm:spPr>
        <a:noFill/>
        <a:ln>
          <a:noFill/>
        </a:ln>
      </dgm:spPr>
      <dgm:t>
        <a:bodyPr/>
        <a:lstStyle/>
        <a:p>
          <a:pPr algn="l"/>
          <a:r>
            <a:rPr lang="en-US" sz="14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</a:t>
          </a:r>
          <a:endParaRPr lang="en-US" sz="1400" b="1" dirty="0"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143BF3E-A906-4665-8570-CD39D23D1866}" type="parTrans" cxnId="{E59021B2-80A6-4973-8E8B-3E2B6D31BA03}">
      <dgm:prSet/>
      <dgm:spPr/>
      <dgm:t>
        <a:bodyPr/>
        <a:lstStyle/>
        <a:p>
          <a:endParaRPr lang="en-US"/>
        </a:p>
      </dgm:t>
    </dgm:pt>
    <dgm:pt modelId="{D129A9D5-ADB6-4103-BC78-2F327CF3104C}" type="sibTrans" cxnId="{E59021B2-80A6-4973-8E8B-3E2B6D31BA03}">
      <dgm:prSet/>
      <dgm:spPr/>
      <dgm:t>
        <a:bodyPr/>
        <a:lstStyle/>
        <a:p>
          <a:endParaRPr lang="en-US"/>
        </a:p>
      </dgm:t>
    </dgm:pt>
    <dgm:pt modelId="{DFBA83DB-C5CD-4711-AE31-7E2C2E311DB2}" type="pres">
      <dgm:prSet presAssocID="{04E93FFF-2061-4606-B9C8-75946A2AE3A4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10E08297-EF27-49F2-829F-8481A7141F8B}" type="pres">
      <dgm:prSet presAssocID="{AF18C63C-3502-4FCB-AF21-2ED3D3FE2CDE}" presName="composite" presStyleCnt="0"/>
      <dgm:spPr/>
    </dgm:pt>
    <dgm:pt modelId="{103A9A8B-2143-41FF-B5AF-616D1D33391D}" type="pres">
      <dgm:prSet presAssocID="{AF18C63C-3502-4FCB-AF21-2ED3D3FE2CDE}" presName="rect1" presStyleLbl="bgImgPlace1" presStyleIdx="0" presStyleCnt="2" custScaleX="339593" custLinFactNeighborX="2177" custLinFactNeighborY="5449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3785EBD1-124C-45BD-BE0D-6E5474EB954F}" type="pres">
      <dgm:prSet presAssocID="{AF18C63C-3502-4FCB-AF21-2ED3D3FE2CDE}" presName="rect2" presStyleLbl="node1" presStyleIdx="0" presStyleCnt="2" custScaleX="92163" custScaleY="17690" custLinFactX="-97796" custLinFactY="-14643" custLinFactNeighborX="-10000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70913-3A19-4D8F-9A90-F4EC1EF3C14F}" type="pres">
      <dgm:prSet presAssocID="{2F63FF8E-66A7-4A02-861F-59660A1B36A9}" presName="sibTrans" presStyleCnt="0"/>
      <dgm:spPr/>
    </dgm:pt>
    <dgm:pt modelId="{0127B184-789A-46AC-8AA0-4592EF9CCC88}" type="pres">
      <dgm:prSet presAssocID="{A05660B8-4B64-4757-B01C-FFCD5A6EB768}" presName="composite" presStyleCnt="0"/>
      <dgm:spPr/>
    </dgm:pt>
    <dgm:pt modelId="{EDC909A2-D6D4-43BD-A68C-AF6E8F409CC6}" type="pres">
      <dgm:prSet presAssocID="{A05660B8-4B64-4757-B01C-FFCD5A6EB768}" presName="rect1" presStyleLbl="bgImgPlace1" presStyleIdx="1" presStyleCnt="2" custScaleX="339593" custLinFactNeighborX="2177" custLinFactNeighborY="5449"/>
      <dgm:spPr>
        <a:blipFill dpi="0" rotWithShape="1">
          <a:blip xmlns:r="http://schemas.openxmlformats.org/officeDocument/2006/relationships" r:embed="rId2"/>
          <a:srcRect/>
          <a:stretch>
            <a:fillRect t="25000" b="25000"/>
          </a:stretch>
        </a:blipFill>
      </dgm:spPr>
    </dgm:pt>
    <dgm:pt modelId="{7565F3C9-B2D9-4A0B-B065-E0E14B7971EC}" type="pres">
      <dgm:prSet presAssocID="{A05660B8-4B64-4757-B01C-FFCD5A6EB768}" presName="rect2" presStyleLbl="node1" presStyleIdx="1" presStyleCnt="2" custScaleX="75132" custScaleY="17690" custLinFactX="-100000" custLinFactY="-14643" custLinFactNeighborX="-10211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9021B2-80A6-4973-8E8B-3E2B6D31BA03}" srcId="{04E93FFF-2061-4606-B9C8-75946A2AE3A4}" destId="{A05660B8-4B64-4757-B01C-FFCD5A6EB768}" srcOrd="1" destOrd="0" parTransId="{1143BF3E-A906-4665-8570-CD39D23D1866}" sibTransId="{D129A9D5-ADB6-4103-BC78-2F327CF3104C}"/>
    <dgm:cxn modelId="{929D0B6C-6C31-4B1F-8095-32032E5463E1}" srcId="{04E93FFF-2061-4606-B9C8-75946A2AE3A4}" destId="{AF18C63C-3502-4FCB-AF21-2ED3D3FE2CDE}" srcOrd="0" destOrd="0" parTransId="{1051A26A-BD38-4DE2-A4F9-EF085C48434F}" sibTransId="{2F63FF8E-66A7-4A02-861F-59660A1B36A9}"/>
    <dgm:cxn modelId="{E1808680-7BDB-4A49-AB42-5EF0D8357469}" type="presOf" srcId="{A05660B8-4B64-4757-B01C-FFCD5A6EB768}" destId="{7565F3C9-B2D9-4A0B-B065-E0E14B7971EC}" srcOrd="0" destOrd="0" presId="urn:microsoft.com/office/officeart/2008/layout/BendingPictureBlocks"/>
    <dgm:cxn modelId="{C8FAD054-FBE3-439A-B64C-DF88970202B3}" type="presOf" srcId="{04E93FFF-2061-4606-B9C8-75946A2AE3A4}" destId="{DFBA83DB-C5CD-4711-AE31-7E2C2E311DB2}" srcOrd="0" destOrd="0" presId="urn:microsoft.com/office/officeart/2008/layout/BendingPictureBlocks"/>
    <dgm:cxn modelId="{CCE4CAD3-6CEE-4D71-A9B7-5E41C2B948FC}" type="presOf" srcId="{AF18C63C-3502-4FCB-AF21-2ED3D3FE2CDE}" destId="{3785EBD1-124C-45BD-BE0D-6E5474EB954F}" srcOrd="0" destOrd="0" presId="urn:microsoft.com/office/officeart/2008/layout/BendingPictureBlocks"/>
    <dgm:cxn modelId="{CD2AFC26-77C0-40E1-835B-D0CF89F254D6}" type="presParOf" srcId="{DFBA83DB-C5CD-4711-AE31-7E2C2E311DB2}" destId="{10E08297-EF27-49F2-829F-8481A7141F8B}" srcOrd="0" destOrd="0" presId="urn:microsoft.com/office/officeart/2008/layout/BendingPictureBlocks"/>
    <dgm:cxn modelId="{9ADE62CE-178A-4C77-8C41-2A5B8E46E00F}" type="presParOf" srcId="{10E08297-EF27-49F2-829F-8481A7141F8B}" destId="{103A9A8B-2143-41FF-B5AF-616D1D33391D}" srcOrd="0" destOrd="0" presId="urn:microsoft.com/office/officeart/2008/layout/BendingPictureBlocks"/>
    <dgm:cxn modelId="{83A6E936-68EA-4E95-8DE5-B042AAB08F89}" type="presParOf" srcId="{10E08297-EF27-49F2-829F-8481A7141F8B}" destId="{3785EBD1-124C-45BD-BE0D-6E5474EB954F}" srcOrd="1" destOrd="0" presId="urn:microsoft.com/office/officeart/2008/layout/BendingPictureBlocks"/>
    <dgm:cxn modelId="{B84B6CDB-6709-4DB5-8086-2195A75156DE}" type="presParOf" srcId="{DFBA83DB-C5CD-4711-AE31-7E2C2E311DB2}" destId="{48670913-3A19-4D8F-9A90-F4EC1EF3C14F}" srcOrd="1" destOrd="0" presId="urn:microsoft.com/office/officeart/2008/layout/BendingPictureBlocks"/>
    <dgm:cxn modelId="{C3B9CB5D-E058-4CEB-920A-A0B6C4E34BA7}" type="presParOf" srcId="{DFBA83DB-C5CD-4711-AE31-7E2C2E311DB2}" destId="{0127B184-789A-46AC-8AA0-4592EF9CCC88}" srcOrd="2" destOrd="0" presId="urn:microsoft.com/office/officeart/2008/layout/BendingPictureBlocks"/>
    <dgm:cxn modelId="{7F7BEE0C-BED1-4DC6-843F-1420AE5536E9}" type="presParOf" srcId="{0127B184-789A-46AC-8AA0-4592EF9CCC88}" destId="{EDC909A2-D6D4-43BD-A68C-AF6E8F409CC6}" srcOrd="0" destOrd="0" presId="urn:microsoft.com/office/officeart/2008/layout/BendingPictureBlocks"/>
    <dgm:cxn modelId="{25533A2B-C980-4E30-AA61-E4417A250FFA}" type="presParOf" srcId="{0127B184-789A-46AC-8AA0-4592EF9CCC88}" destId="{7565F3C9-B2D9-4A0B-B065-E0E14B7971EC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4E93FFF-2061-4606-B9C8-75946A2AE3A4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18C63C-3502-4FCB-AF21-2ED3D3FE2CDE}">
      <dgm:prSet phldrT="[Text]" custT="1"/>
      <dgm:spPr>
        <a:noFill/>
        <a:ln>
          <a:noFill/>
        </a:ln>
      </dgm:spPr>
      <dgm:t>
        <a:bodyPr/>
        <a:lstStyle/>
        <a:p>
          <a:pPr algn="l"/>
          <a:r>
            <a:rPr lang="en-US" sz="14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Signature</a:t>
          </a:r>
          <a:endParaRPr lang="en-US" sz="1400" b="1" dirty="0"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051A26A-BD38-4DE2-A4F9-EF085C48434F}" type="parTrans" cxnId="{929D0B6C-6C31-4B1F-8095-32032E5463E1}">
      <dgm:prSet/>
      <dgm:spPr/>
      <dgm:t>
        <a:bodyPr/>
        <a:lstStyle/>
        <a:p>
          <a:endParaRPr lang="en-US"/>
        </a:p>
      </dgm:t>
    </dgm:pt>
    <dgm:pt modelId="{2F63FF8E-66A7-4A02-861F-59660A1B36A9}" type="sibTrans" cxnId="{929D0B6C-6C31-4B1F-8095-32032E5463E1}">
      <dgm:prSet/>
      <dgm:spPr/>
      <dgm:t>
        <a:bodyPr/>
        <a:lstStyle/>
        <a:p>
          <a:endParaRPr lang="en-US"/>
        </a:p>
      </dgm:t>
    </dgm:pt>
    <dgm:pt modelId="{A05660B8-4B64-4757-B01C-FFCD5A6EB768}">
      <dgm:prSet phldrT="[Text]" custT="1"/>
      <dgm:spPr>
        <a:noFill/>
        <a:ln>
          <a:noFill/>
        </a:ln>
      </dgm:spPr>
      <dgm:t>
        <a:bodyPr/>
        <a:lstStyle/>
        <a:p>
          <a:pPr algn="l"/>
          <a:r>
            <a:rPr lang="en-US" sz="14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</a:t>
          </a:r>
          <a:endParaRPr lang="en-US" sz="1400" b="1" dirty="0"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143BF3E-A906-4665-8570-CD39D23D1866}" type="parTrans" cxnId="{E59021B2-80A6-4973-8E8B-3E2B6D31BA03}">
      <dgm:prSet/>
      <dgm:spPr/>
      <dgm:t>
        <a:bodyPr/>
        <a:lstStyle/>
        <a:p>
          <a:endParaRPr lang="en-US"/>
        </a:p>
      </dgm:t>
    </dgm:pt>
    <dgm:pt modelId="{D129A9D5-ADB6-4103-BC78-2F327CF3104C}" type="sibTrans" cxnId="{E59021B2-80A6-4973-8E8B-3E2B6D31BA03}">
      <dgm:prSet/>
      <dgm:spPr/>
      <dgm:t>
        <a:bodyPr/>
        <a:lstStyle/>
        <a:p>
          <a:endParaRPr lang="en-US"/>
        </a:p>
      </dgm:t>
    </dgm:pt>
    <dgm:pt modelId="{DFBA83DB-C5CD-4711-AE31-7E2C2E311DB2}" type="pres">
      <dgm:prSet presAssocID="{04E93FFF-2061-4606-B9C8-75946A2AE3A4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10E08297-EF27-49F2-829F-8481A7141F8B}" type="pres">
      <dgm:prSet presAssocID="{AF18C63C-3502-4FCB-AF21-2ED3D3FE2CDE}" presName="composite" presStyleCnt="0"/>
      <dgm:spPr/>
    </dgm:pt>
    <dgm:pt modelId="{103A9A8B-2143-41FF-B5AF-616D1D33391D}" type="pres">
      <dgm:prSet presAssocID="{AF18C63C-3502-4FCB-AF21-2ED3D3FE2CDE}" presName="rect1" presStyleLbl="bgImgPlace1" presStyleIdx="0" presStyleCnt="2" custScaleX="339593" custLinFactNeighborX="2177" custLinFactNeighborY="5449"/>
      <dgm:spPr>
        <a:blipFill dpi="0" rotWithShape="1">
          <a:blip xmlns:r="http://schemas.openxmlformats.org/officeDocument/2006/relationships" r:embed="rId1"/>
          <a:srcRect/>
          <a:stretch>
            <a:fillRect b="25000"/>
          </a:stretch>
        </a:blipFill>
      </dgm:spPr>
    </dgm:pt>
    <dgm:pt modelId="{3785EBD1-124C-45BD-BE0D-6E5474EB954F}" type="pres">
      <dgm:prSet presAssocID="{AF18C63C-3502-4FCB-AF21-2ED3D3FE2CDE}" presName="rect2" presStyleLbl="node1" presStyleIdx="0" presStyleCnt="2" custScaleX="82645" custScaleY="17690" custLinFactX="-99877" custLinFactY="-14643" custLinFactNeighborX="-10000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70913-3A19-4D8F-9A90-F4EC1EF3C14F}" type="pres">
      <dgm:prSet presAssocID="{2F63FF8E-66A7-4A02-861F-59660A1B36A9}" presName="sibTrans" presStyleCnt="0"/>
      <dgm:spPr/>
    </dgm:pt>
    <dgm:pt modelId="{0127B184-789A-46AC-8AA0-4592EF9CCC88}" type="pres">
      <dgm:prSet presAssocID="{A05660B8-4B64-4757-B01C-FFCD5A6EB768}" presName="composite" presStyleCnt="0"/>
      <dgm:spPr/>
    </dgm:pt>
    <dgm:pt modelId="{EDC909A2-D6D4-43BD-A68C-AF6E8F409CC6}" type="pres">
      <dgm:prSet presAssocID="{A05660B8-4B64-4757-B01C-FFCD5A6EB768}" presName="rect1" presStyleLbl="bgImgPlace1" presStyleIdx="1" presStyleCnt="2" custScaleX="339593" custLinFactNeighborX="2177" custLinFactNeighborY="5449"/>
      <dgm:spPr>
        <a:blipFill dpi="0" rotWithShape="1">
          <a:blip xmlns:r="http://schemas.openxmlformats.org/officeDocument/2006/relationships" r:embed="rId2"/>
          <a:srcRect/>
          <a:stretch>
            <a:fillRect b="25000"/>
          </a:stretch>
        </a:blipFill>
      </dgm:spPr>
    </dgm:pt>
    <dgm:pt modelId="{7565F3C9-B2D9-4A0B-B065-E0E14B7971EC}" type="pres">
      <dgm:prSet presAssocID="{A05660B8-4B64-4757-B01C-FFCD5A6EB768}" presName="rect2" presStyleLbl="node1" presStyleIdx="1" presStyleCnt="2" custScaleX="75132" custScaleY="17690" custLinFactX="-100000" custLinFactY="-14643" custLinFactNeighborX="-10211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22AF52-58C9-484A-A0ED-95936EF4DF90}" type="presOf" srcId="{A05660B8-4B64-4757-B01C-FFCD5A6EB768}" destId="{7565F3C9-B2D9-4A0B-B065-E0E14B7971EC}" srcOrd="0" destOrd="0" presId="urn:microsoft.com/office/officeart/2008/layout/BendingPictureBlocks"/>
    <dgm:cxn modelId="{D3F25A51-8AD2-44C0-A61B-E6BCDF92DA0C}" type="presOf" srcId="{AF18C63C-3502-4FCB-AF21-2ED3D3FE2CDE}" destId="{3785EBD1-124C-45BD-BE0D-6E5474EB954F}" srcOrd="0" destOrd="0" presId="urn:microsoft.com/office/officeart/2008/layout/BendingPictureBlocks"/>
    <dgm:cxn modelId="{E59021B2-80A6-4973-8E8B-3E2B6D31BA03}" srcId="{04E93FFF-2061-4606-B9C8-75946A2AE3A4}" destId="{A05660B8-4B64-4757-B01C-FFCD5A6EB768}" srcOrd="1" destOrd="0" parTransId="{1143BF3E-A906-4665-8570-CD39D23D1866}" sibTransId="{D129A9D5-ADB6-4103-BC78-2F327CF3104C}"/>
    <dgm:cxn modelId="{52616C95-12A3-4BE1-9D77-6A72AEB6B5A6}" type="presOf" srcId="{04E93FFF-2061-4606-B9C8-75946A2AE3A4}" destId="{DFBA83DB-C5CD-4711-AE31-7E2C2E311DB2}" srcOrd="0" destOrd="0" presId="urn:microsoft.com/office/officeart/2008/layout/BendingPictureBlocks"/>
    <dgm:cxn modelId="{929D0B6C-6C31-4B1F-8095-32032E5463E1}" srcId="{04E93FFF-2061-4606-B9C8-75946A2AE3A4}" destId="{AF18C63C-3502-4FCB-AF21-2ED3D3FE2CDE}" srcOrd="0" destOrd="0" parTransId="{1051A26A-BD38-4DE2-A4F9-EF085C48434F}" sibTransId="{2F63FF8E-66A7-4A02-861F-59660A1B36A9}"/>
    <dgm:cxn modelId="{2E030231-1C1F-47F4-884B-3C3EAB03597B}" type="presParOf" srcId="{DFBA83DB-C5CD-4711-AE31-7E2C2E311DB2}" destId="{10E08297-EF27-49F2-829F-8481A7141F8B}" srcOrd="0" destOrd="0" presId="urn:microsoft.com/office/officeart/2008/layout/BendingPictureBlocks"/>
    <dgm:cxn modelId="{5C74C4CE-CAE9-4338-8579-F52D595FC00C}" type="presParOf" srcId="{10E08297-EF27-49F2-829F-8481A7141F8B}" destId="{103A9A8B-2143-41FF-B5AF-616D1D33391D}" srcOrd="0" destOrd="0" presId="urn:microsoft.com/office/officeart/2008/layout/BendingPictureBlocks"/>
    <dgm:cxn modelId="{D2DD6513-7B67-4D64-8357-BAF90ED7DBFB}" type="presParOf" srcId="{10E08297-EF27-49F2-829F-8481A7141F8B}" destId="{3785EBD1-124C-45BD-BE0D-6E5474EB954F}" srcOrd="1" destOrd="0" presId="urn:microsoft.com/office/officeart/2008/layout/BendingPictureBlocks"/>
    <dgm:cxn modelId="{9C221136-B642-4EC0-B512-104645219BF4}" type="presParOf" srcId="{DFBA83DB-C5CD-4711-AE31-7E2C2E311DB2}" destId="{48670913-3A19-4D8F-9A90-F4EC1EF3C14F}" srcOrd="1" destOrd="0" presId="urn:microsoft.com/office/officeart/2008/layout/BendingPictureBlocks"/>
    <dgm:cxn modelId="{A7FAA910-B665-4684-820F-6EB13A10C02D}" type="presParOf" srcId="{DFBA83DB-C5CD-4711-AE31-7E2C2E311DB2}" destId="{0127B184-789A-46AC-8AA0-4592EF9CCC88}" srcOrd="2" destOrd="0" presId="urn:microsoft.com/office/officeart/2008/layout/BendingPictureBlocks"/>
    <dgm:cxn modelId="{E6272A30-1948-44C6-9459-6865C1DE0E6A}" type="presParOf" srcId="{0127B184-789A-46AC-8AA0-4592EF9CCC88}" destId="{EDC909A2-D6D4-43BD-A68C-AF6E8F409CC6}" srcOrd="0" destOrd="0" presId="urn:microsoft.com/office/officeart/2008/layout/BendingPictureBlocks"/>
    <dgm:cxn modelId="{4D24DC68-43B1-4A70-9204-D894A61C66D8}" type="presParOf" srcId="{0127B184-789A-46AC-8AA0-4592EF9CCC88}" destId="{7565F3C9-B2D9-4A0B-B065-E0E14B7971EC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4E93FFF-2061-4606-B9C8-75946A2AE3A4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18C63C-3502-4FCB-AF21-2ED3D3FE2CDE}">
      <dgm:prSet phldrT="[Text]" custT="1"/>
      <dgm:spPr>
        <a:noFill/>
        <a:ln>
          <a:noFill/>
        </a:ln>
      </dgm:spPr>
      <dgm:t>
        <a:bodyPr/>
        <a:lstStyle/>
        <a:p>
          <a:pPr algn="l"/>
          <a:r>
            <a:rPr lang="en-US" sz="14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Signature</a:t>
          </a:r>
          <a:endParaRPr lang="en-US" sz="1400" b="1" dirty="0"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051A26A-BD38-4DE2-A4F9-EF085C48434F}" type="parTrans" cxnId="{929D0B6C-6C31-4B1F-8095-32032E5463E1}">
      <dgm:prSet/>
      <dgm:spPr/>
      <dgm:t>
        <a:bodyPr/>
        <a:lstStyle/>
        <a:p>
          <a:endParaRPr lang="en-US"/>
        </a:p>
      </dgm:t>
    </dgm:pt>
    <dgm:pt modelId="{2F63FF8E-66A7-4A02-861F-59660A1B36A9}" type="sibTrans" cxnId="{929D0B6C-6C31-4B1F-8095-32032E5463E1}">
      <dgm:prSet/>
      <dgm:spPr/>
      <dgm:t>
        <a:bodyPr/>
        <a:lstStyle/>
        <a:p>
          <a:endParaRPr lang="en-US"/>
        </a:p>
      </dgm:t>
    </dgm:pt>
    <dgm:pt modelId="{A05660B8-4B64-4757-B01C-FFCD5A6EB768}">
      <dgm:prSet phldrT="[Text]" custT="1"/>
      <dgm:spPr>
        <a:noFill/>
        <a:ln>
          <a:noFill/>
        </a:ln>
      </dgm:spPr>
      <dgm:t>
        <a:bodyPr/>
        <a:lstStyle/>
        <a:p>
          <a:pPr algn="l"/>
          <a:r>
            <a:rPr lang="en-US" sz="14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</a:t>
          </a:r>
          <a:endParaRPr lang="en-US" sz="1400" b="1" dirty="0"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143BF3E-A906-4665-8570-CD39D23D1866}" type="parTrans" cxnId="{E59021B2-80A6-4973-8E8B-3E2B6D31BA03}">
      <dgm:prSet/>
      <dgm:spPr/>
      <dgm:t>
        <a:bodyPr/>
        <a:lstStyle/>
        <a:p>
          <a:endParaRPr lang="en-US"/>
        </a:p>
      </dgm:t>
    </dgm:pt>
    <dgm:pt modelId="{D129A9D5-ADB6-4103-BC78-2F327CF3104C}" type="sibTrans" cxnId="{E59021B2-80A6-4973-8E8B-3E2B6D31BA03}">
      <dgm:prSet/>
      <dgm:spPr/>
      <dgm:t>
        <a:bodyPr/>
        <a:lstStyle/>
        <a:p>
          <a:endParaRPr lang="en-US"/>
        </a:p>
      </dgm:t>
    </dgm:pt>
    <dgm:pt modelId="{DFBA83DB-C5CD-4711-AE31-7E2C2E311DB2}" type="pres">
      <dgm:prSet presAssocID="{04E93FFF-2061-4606-B9C8-75946A2AE3A4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10E08297-EF27-49F2-829F-8481A7141F8B}" type="pres">
      <dgm:prSet presAssocID="{AF18C63C-3502-4FCB-AF21-2ED3D3FE2CDE}" presName="composite" presStyleCnt="0"/>
      <dgm:spPr/>
    </dgm:pt>
    <dgm:pt modelId="{103A9A8B-2143-41FF-B5AF-616D1D33391D}" type="pres">
      <dgm:prSet presAssocID="{AF18C63C-3502-4FCB-AF21-2ED3D3FE2CDE}" presName="rect1" presStyleLbl="bgImgPlace1" presStyleIdx="0" presStyleCnt="2" custScaleX="339593" custLinFactNeighborX="2177" custLinFactNeighborY="5449"/>
      <dgm:spPr>
        <a:blipFill dpi="0" rotWithShape="1">
          <a:blip xmlns:r="http://schemas.openxmlformats.org/officeDocument/2006/relationships" r:embed="rId1"/>
          <a:srcRect/>
          <a:stretch>
            <a:fillRect b="25000"/>
          </a:stretch>
        </a:blipFill>
      </dgm:spPr>
    </dgm:pt>
    <dgm:pt modelId="{3785EBD1-124C-45BD-BE0D-6E5474EB954F}" type="pres">
      <dgm:prSet presAssocID="{AF18C63C-3502-4FCB-AF21-2ED3D3FE2CDE}" presName="rect2" presStyleLbl="node1" presStyleIdx="0" presStyleCnt="2" custScaleX="82645" custScaleY="17690" custLinFactX="-98758" custLinFactY="-14643" custLinFactNeighborX="-10000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70913-3A19-4D8F-9A90-F4EC1EF3C14F}" type="pres">
      <dgm:prSet presAssocID="{2F63FF8E-66A7-4A02-861F-59660A1B36A9}" presName="sibTrans" presStyleCnt="0"/>
      <dgm:spPr/>
    </dgm:pt>
    <dgm:pt modelId="{0127B184-789A-46AC-8AA0-4592EF9CCC88}" type="pres">
      <dgm:prSet presAssocID="{A05660B8-4B64-4757-B01C-FFCD5A6EB768}" presName="composite" presStyleCnt="0"/>
      <dgm:spPr/>
    </dgm:pt>
    <dgm:pt modelId="{EDC909A2-D6D4-43BD-A68C-AF6E8F409CC6}" type="pres">
      <dgm:prSet presAssocID="{A05660B8-4B64-4757-B01C-FFCD5A6EB768}" presName="rect1" presStyleLbl="bgImgPlace1" presStyleIdx="1" presStyleCnt="2" custScaleX="339593" custLinFactNeighborX="2177" custLinFactNeighborY="5449"/>
      <dgm:spPr>
        <a:blipFill dpi="0" rotWithShape="1">
          <a:blip xmlns:r="http://schemas.openxmlformats.org/officeDocument/2006/relationships" r:embed="rId2"/>
          <a:srcRect/>
          <a:stretch>
            <a:fillRect b="25000"/>
          </a:stretch>
        </a:blipFill>
      </dgm:spPr>
    </dgm:pt>
    <dgm:pt modelId="{7565F3C9-B2D9-4A0B-B065-E0E14B7971EC}" type="pres">
      <dgm:prSet presAssocID="{A05660B8-4B64-4757-B01C-FFCD5A6EB768}" presName="rect2" presStyleLbl="node1" presStyleIdx="1" presStyleCnt="2" custScaleX="75132" custScaleY="17690" custLinFactX="-100000" custLinFactY="-14643" custLinFactNeighborX="-10211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AC9537D-426E-42F8-95AD-EBAC25278534}" type="presOf" srcId="{AF18C63C-3502-4FCB-AF21-2ED3D3FE2CDE}" destId="{3785EBD1-124C-45BD-BE0D-6E5474EB954F}" srcOrd="0" destOrd="0" presId="urn:microsoft.com/office/officeart/2008/layout/BendingPictureBlocks"/>
    <dgm:cxn modelId="{E59021B2-80A6-4973-8E8B-3E2B6D31BA03}" srcId="{04E93FFF-2061-4606-B9C8-75946A2AE3A4}" destId="{A05660B8-4B64-4757-B01C-FFCD5A6EB768}" srcOrd="1" destOrd="0" parTransId="{1143BF3E-A906-4665-8570-CD39D23D1866}" sibTransId="{D129A9D5-ADB6-4103-BC78-2F327CF3104C}"/>
    <dgm:cxn modelId="{A18CB43A-FF06-49D9-AB4F-BDE290E5A9F9}" type="presOf" srcId="{04E93FFF-2061-4606-B9C8-75946A2AE3A4}" destId="{DFBA83DB-C5CD-4711-AE31-7E2C2E311DB2}" srcOrd="0" destOrd="0" presId="urn:microsoft.com/office/officeart/2008/layout/BendingPictureBlocks"/>
    <dgm:cxn modelId="{929D0B6C-6C31-4B1F-8095-32032E5463E1}" srcId="{04E93FFF-2061-4606-B9C8-75946A2AE3A4}" destId="{AF18C63C-3502-4FCB-AF21-2ED3D3FE2CDE}" srcOrd="0" destOrd="0" parTransId="{1051A26A-BD38-4DE2-A4F9-EF085C48434F}" sibTransId="{2F63FF8E-66A7-4A02-861F-59660A1B36A9}"/>
    <dgm:cxn modelId="{66FA97CD-BAC5-4B7E-AB91-8096EE734364}" type="presOf" srcId="{A05660B8-4B64-4757-B01C-FFCD5A6EB768}" destId="{7565F3C9-B2D9-4A0B-B065-E0E14B7971EC}" srcOrd="0" destOrd="0" presId="urn:microsoft.com/office/officeart/2008/layout/BendingPictureBlocks"/>
    <dgm:cxn modelId="{3B9D33FD-D15E-4E2F-860C-3438E9F24FB5}" type="presParOf" srcId="{DFBA83DB-C5CD-4711-AE31-7E2C2E311DB2}" destId="{10E08297-EF27-49F2-829F-8481A7141F8B}" srcOrd="0" destOrd="0" presId="urn:microsoft.com/office/officeart/2008/layout/BendingPictureBlocks"/>
    <dgm:cxn modelId="{2A0D434C-BBFD-4463-BCA2-221AB771D78E}" type="presParOf" srcId="{10E08297-EF27-49F2-829F-8481A7141F8B}" destId="{103A9A8B-2143-41FF-B5AF-616D1D33391D}" srcOrd="0" destOrd="0" presId="urn:microsoft.com/office/officeart/2008/layout/BendingPictureBlocks"/>
    <dgm:cxn modelId="{56977A34-D1F7-44C8-955C-7055574E016C}" type="presParOf" srcId="{10E08297-EF27-49F2-829F-8481A7141F8B}" destId="{3785EBD1-124C-45BD-BE0D-6E5474EB954F}" srcOrd="1" destOrd="0" presId="urn:microsoft.com/office/officeart/2008/layout/BendingPictureBlocks"/>
    <dgm:cxn modelId="{381A3EC2-E0F1-491D-9542-3FA4172E63D7}" type="presParOf" srcId="{DFBA83DB-C5CD-4711-AE31-7E2C2E311DB2}" destId="{48670913-3A19-4D8F-9A90-F4EC1EF3C14F}" srcOrd="1" destOrd="0" presId="urn:microsoft.com/office/officeart/2008/layout/BendingPictureBlocks"/>
    <dgm:cxn modelId="{87B02E61-514A-45E8-8BA6-90932D5D58DB}" type="presParOf" srcId="{DFBA83DB-C5CD-4711-AE31-7E2C2E311DB2}" destId="{0127B184-789A-46AC-8AA0-4592EF9CCC88}" srcOrd="2" destOrd="0" presId="urn:microsoft.com/office/officeart/2008/layout/BendingPictureBlocks"/>
    <dgm:cxn modelId="{9121D345-E068-4A2E-AD52-39A624A9FE99}" type="presParOf" srcId="{0127B184-789A-46AC-8AA0-4592EF9CCC88}" destId="{EDC909A2-D6D4-43BD-A68C-AF6E8F409CC6}" srcOrd="0" destOrd="0" presId="urn:microsoft.com/office/officeart/2008/layout/BendingPictureBlocks"/>
    <dgm:cxn modelId="{A7CAB23A-ADF1-40BA-A347-6203129A7424}" type="presParOf" srcId="{0127B184-789A-46AC-8AA0-4592EF9CCC88}" destId="{7565F3C9-B2D9-4A0B-B065-E0E14B7971EC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E93FFF-2061-4606-B9C8-75946A2AE3A4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18C63C-3502-4FCB-AF21-2ED3D3FE2CDE}">
      <dgm:prSet phldrT="[Text]" custT="1"/>
      <dgm:spPr>
        <a:noFill/>
        <a:ln>
          <a:noFill/>
        </a:ln>
      </dgm:spPr>
      <dgm:t>
        <a:bodyPr/>
        <a:lstStyle/>
        <a:p>
          <a:pPr algn="l"/>
          <a:r>
            <a:rPr lang="en-US" sz="14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Signature</a:t>
          </a:r>
          <a:endParaRPr lang="en-US" sz="1400" b="1" dirty="0"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051A26A-BD38-4DE2-A4F9-EF085C48434F}" type="parTrans" cxnId="{929D0B6C-6C31-4B1F-8095-32032E5463E1}">
      <dgm:prSet/>
      <dgm:spPr/>
      <dgm:t>
        <a:bodyPr/>
        <a:lstStyle/>
        <a:p>
          <a:endParaRPr lang="en-US"/>
        </a:p>
      </dgm:t>
    </dgm:pt>
    <dgm:pt modelId="{2F63FF8E-66A7-4A02-861F-59660A1B36A9}" type="sibTrans" cxnId="{929D0B6C-6C31-4B1F-8095-32032E5463E1}">
      <dgm:prSet/>
      <dgm:spPr/>
      <dgm:t>
        <a:bodyPr/>
        <a:lstStyle/>
        <a:p>
          <a:endParaRPr lang="en-US"/>
        </a:p>
      </dgm:t>
    </dgm:pt>
    <dgm:pt modelId="{A05660B8-4B64-4757-B01C-FFCD5A6EB768}">
      <dgm:prSet phldrT="[Text]" custT="1"/>
      <dgm:spPr>
        <a:noFill/>
        <a:ln>
          <a:noFill/>
        </a:ln>
      </dgm:spPr>
      <dgm:t>
        <a:bodyPr/>
        <a:lstStyle/>
        <a:p>
          <a:pPr algn="l"/>
          <a:r>
            <a:rPr lang="en-US" sz="14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</a:t>
          </a:r>
          <a:endParaRPr lang="en-US" sz="1400" b="1" dirty="0"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143BF3E-A906-4665-8570-CD39D23D1866}" type="parTrans" cxnId="{E59021B2-80A6-4973-8E8B-3E2B6D31BA03}">
      <dgm:prSet/>
      <dgm:spPr/>
      <dgm:t>
        <a:bodyPr/>
        <a:lstStyle/>
        <a:p>
          <a:endParaRPr lang="en-US"/>
        </a:p>
      </dgm:t>
    </dgm:pt>
    <dgm:pt modelId="{D129A9D5-ADB6-4103-BC78-2F327CF3104C}" type="sibTrans" cxnId="{E59021B2-80A6-4973-8E8B-3E2B6D31BA03}">
      <dgm:prSet/>
      <dgm:spPr/>
      <dgm:t>
        <a:bodyPr/>
        <a:lstStyle/>
        <a:p>
          <a:endParaRPr lang="en-US"/>
        </a:p>
      </dgm:t>
    </dgm:pt>
    <dgm:pt modelId="{DFBA83DB-C5CD-4711-AE31-7E2C2E311DB2}" type="pres">
      <dgm:prSet presAssocID="{04E93FFF-2061-4606-B9C8-75946A2AE3A4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10E08297-EF27-49F2-829F-8481A7141F8B}" type="pres">
      <dgm:prSet presAssocID="{AF18C63C-3502-4FCB-AF21-2ED3D3FE2CDE}" presName="composite" presStyleCnt="0"/>
      <dgm:spPr/>
    </dgm:pt>
    <dgm:pt modelId="{103A9A8B-2143-41FF-B5AF-616D1D33391D}" type="pres">
      <dgm:prSet presAssocID="{AF18C63C-3502-4FCB-AF21-2ED3D3FE2CDE}" presName="rect1" presStyleLbl="bgImgPlace1" presStyleIdx="0" presStyleCnt="2" custScaleX="339593" custLinFactNeighborX="2177" custLinFactNeighborY="5449"/>
      <dgm:spPr>
        <a:blipFill dpi="0" rotWithShape="1">
          <a:blip xmlns:r="http://schemas.openxmlformats.org/officeDocument/2006/relationships" r:embed="rId1"/>
          <a:srcRect/>
          <a:stretch>
            <a:fillRect b="25000"/>
          </a:stretch>
        </a:blipFill>
      </dgm:spPr>
    </dgm:pt>
    <dgm:pt modelId="{3785EBD1-124C-45BD-BE0D-6E5474EB954F}" type="pres">
      <dgm:prSet presAssocID="{AF18C63C-3502-4FCB-AF21-2ED3D3FE2CDE}" presName="rect2" presStyleLbl="node1" presStyleIdx="0" presStyleCnt="2" custScaleX="75883" custScaleY="17690" custLinFactX="-100000" custLinFactY="-14643" custLinFactNeighborX="-10211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70913-3A19-4D8F-9A90-F4EC1EF3C14F}" type="pres">
      <dgm:prSet presAssocID="{2F63FF8E-66A7-4A02-861F-59660A1B36A9}" presName="sibTrans" presStyleCnt="0"/>
      <dgm:spPr/>
    </dgm:pt>
    <dgm:pt modelId="{0127B184-789A-46AC-8AA0-4592EF9CCC88}" type="pres">
      <dgm:prSet presAssocID="{A05660B8-4B64-4757-B01C-FFCD5A6EB768}" presName="composite" presStyleCnt="0"/>
      <dgm:spPr/>
    </dgm:pt>
    <dgm:pt modelId="{EDC909A2-D6D4-43BD-A68C-AF6E8F409CC6}" type="pres">
      <dgm:prSet presAssocID="{A05660B8-4B64-4757-B01C-FFCD5A6EB768}" presName="rect1" presStyleLbl="bgImgPlace1" presStyleIdx="1" presStyleCnt="2" custScaleX="339593" custLinFactNeighborX="2177" custLinFactNeighborY="5449"/>
      <dgm:spPr>
        <a:blipFill dpi="0" rotWithShape="1">
          <a:blip xmlns:r="http://schemas.openxmlformats.org/officeDocument/2006/relationships" r:embed="rId2"/>
          <a:srcRect/>
          <a:stretch>
            <a:fillRect b="25000"/>
          </a:stretch>
        </a:blipFill>
      </dgm:spPr>
    </dgm:pt>
    <dgm:pt modelId="{7565F3C9-B2D9-4A0B-B065-E0E14B7971EC}" type="pres">
      <dgm:prSet presAssocID="{A05660B8-4B64-4757-B01C-FFCD5A6EB768}" presName="rect2" presStyleLbl="node1" presStyleIdx="1" presStyleCnt="2" custScaleX="75132" custScaleY="17690" custLinFactX="-100000" custLinFactY="-14643" custLinFactNeighborX="-10211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A2AD18-FA38-4279-AEF9-B7979A5AF34B}" type="presOf" srcId="{04E93FFF-2061-4606-B9C8-75946A2AE3A4}" destId="{DFBA83DB-C5CD-4711-AE31-7E2C2E311DB2}" srcOrd="0" destOrd="0" presId="urn:microsoft.com/office/officeart/2008/layout/BendingPictureBlocks"/>
    <dgm:cxn modelId="{E59021B2-80A6-4973-8E8B-3E2B6D31BA03}" srcId="{04E93FFF-2061-4606-B9C8-75946A2AE3A4}" destId="{A05660B8-4B64-4757-B01C-FFCD5A6EB768}" srcOrd="1" destOrd="0" parTransId="{1143BF3E-A906-4665-8570-CD39D23D1866}" sibTransId="{D129A9D5-ADB6-4103-BC78-2F327CF3104C}"/>
    <dgm:cxn modelId="{929D0B6C-6C31-4B1F-8095-32032E5463E1}" srcId="{04E93FFF-2061-4606-B9C8-75946A2AE3A4}" destId="{AF18C63C-3502-4FCB-AF21-2ED3D3FE2CDE}" srcOrd="0" destOrd="0" parTransId="{1051A26A-BD38-4DE2-A4F9-EF085C48434F}" sibTransId="{2F63FF8E-66A7-4A02-861F-59660A1B36A9}"/>
    <dgm:cxn modelId="{E8F330DE-69BF-4549-9BCB-1762A415466E}" type="presOf" srcId="{A05660B8-4B64-4757-B01C-FFCD5A6EB768}" destId="{7565F3C9-B2D9-4A0B-B065-E0E14B7971EC}" srcOrd="0" destOrd="0" presId="urn:microsoft.com/office/officeart/2008/layout/BendingPictureBlocks"/>
    <dgm:cxn modelId="{3D7A651F-49A2-4A2B-89D1-F2467D3E9131}" type="presOf" srcId="{AF18C63C-3502-4FCB-AF21-2ED3D3FE2CDE}" destId="{3785EBD1-124C-45BD-BE0D-6E5474EB954F}" srcOrd="0" destOrd="0" presId="urn:microsoft.com/office/officeart/2008/layout/BendingPictureBlocks"/>
    <dgm:cxn modelId="{6A91E51D-B373-4068-94BB-2598D38A51FA}" type="presParOf" srcId="{DFBA83DB-C5CD-4711-AE31-7E2C2E311DB2}" destId="{10E08297-EF27-49F2-829F-8481A7141F8B}" srcOrd="0" destOrd="0" presId="urn:microsoft.com/office/officeart/2008/layout/BendingPictureBlocks"/>
    <dgm:cxn modelId="{3DC9D0F0-13F7-4044-B697-610192346FCB}" type="presParOf" srcId="{10E08297-EF27-49F2-829F-8481A7141F8B}" destId="{103A9A8B-2143-41FF-B5AF-616D1D33391D}" srcOrd="0" destOrd="0" presId="urn:microsoft.com/office/officeart/2008/layout/BendingPictureBlocks"/>
    <dgm:cxn modelId="{3B13543C-4FE6-41B7-AFC5-B53E805F8BAF}" type="presParOf" srcId="{10E08297-EF27-49F2-829F-8481A7141F8B}" destId="{3785EBD1-124C-45BD-BE0D-6E5474EB954F}" srcOrd="1" destOrd="0" presId="urn:microsoft.com/office/officeart/2008/layout/BendingPictureBlocks"/>
    <dgm:cxn modelId="{E0B660DC-C7C9-4F9A-9821-A7E609B73E5B}" type="presParOf" srcId="{DFBA83DB-C5CD-4711-AE31-7E2C2E311DB2}" destId="{48670913-3A19-4D8F-9A90-F4EC1EF3C14F}" srcOrd="1" destOrd="0" presId="urn:microsoft.com/office/officeart/2008/layout/BendingPictureBlocks"/>
    <dgm:cxn modelId="{24BD4A4B-9DF9-43FC-8A0F-4196E1C1B134}" type="presParOf" srcId="{DFBA83DB-C5CD-4711-AE31-7E2C2E311DB2}" destId="{0127B184-789A-46AC-8AA0-4592EF9CCC88}" srcOrd="2" destOrd="0" presId="urn:microsoft.com/office/officeart/2008/layout/BendingPictureBlocks"/>
    <dgm:cxn modelId="{C240A975-8876-438C-97F5-78F6495A606B}" type="presParOf" srcId="{0127B184-789A-46AC-8AA0-4592EF9CCC88}" destId="{EDC909A2-D6D4-43BD-A68C-AF6E8F409CC6}" srcOrd="0" destOrd="0" presId="urn:microsoft.com/office/officeart/2008/layout/BendingPictureBlocks"/>
    <dgm:cxn modelId="{B2D59131-7101-4544-9D7B-AD94B4FEE695}" type="presParOf" srcId="{0127B184-789A-46AC-8AA0-4592EF9CCC88}" destId="{7565F3C9-B2D9-4A0B-B065-E0E14B7971EC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E93FFF-2061-4606-B9C8-75946A2AE3A4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18C63C-3502-4FCB-AF21-2ED3D3FE2CDE}">
      <dgm:prSet phldrT="[Text]" custT="1"/>
      <dgm:spPr>
        <a:noFill/>
        <a:ln>
          <a:noFill/>
        </a:ln>
      </dgm:spPr>
      <dgm:t>
        <a:bodyPr/>
        <a:lstStyle/>
        <a:p>
          <a:pPr algn="l"/>
          <a:r>
            <a:rPr lang="en-US" sz="14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Signature</a:t>
          </a:r>
          <a:endParaRPr lang="en-US" sz="1400" b="1" dirty="0"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051A26A-BD38-4DE2-A4F9-EF085C48434F}" type="parTrans" cxnId="{929D0B6C-6C31-4B1F-8095-32032E5463E1}">
      <dgm:prSet/>
      <dgm:spPr/>
      <dgm:t>
        <a:bodyPr/>
        <a:lstStyle/>
        <a:p>
          <a:endParaRPr lang="en-US"/>
        </a:p>
      </dgm:t>
    </dgm:pt>
    <dgm:pt modelId="{2F63FF8E-66A7-4A02-861F-59660A1B36A9}" type="sibTrans" cxnId="{929D0B6C-6C31-4B1F-8095-32032E5463E1}">
      <dgm:prSet/>
      <dgm:spPr/>
      <dgm:t>
        <a:bodyPr/>
        <a:lstStyle/>
        <a:p>
          <a:endParaRPr lang="en-US"/>
        </a:p>
      </dgm:t>
    </dgm:pt>
    <dgm:pt modelId="{A05660B8-4B64-4757-B01C-FFCD5A6EB768}">
      <dgm:prSet phldrT="[Text]" custT="1"/>
      <dgm:spPr>
        <a:noFill/>
        <a:ln>
          <a:noFill/>
        </a:ln>
      </dgm:spPr>
      <dgm:t>
        <a:bodyPr/>
        <a:lstStyle/>
        <a:p>
          <a:pPr algn="l"/>
          <a:r>
            <a:rPr lang="en-US" sz="14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</a:t>
          </a:r>
          <a:endParaRPr lang="en-US" sz="1400" b="1" dirty="0"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143BF3E-A906-4665-8570-CD39D23D1866}" type="parTrans" cxnId="{E59021B2-80A6-4973-8E8B-3E2B6D31BA03}">
      <dgm:prSet/>
      <dgm:spPr/>
      <dgm:t>
        <a:bodyPr/>
        <a:lstStyle/>
        <a:p>
          <a:endParaRPr lang="en-US"/>
        </a:p>
      </dgm:t>
    </dgm:pt>
    <dgm:pt modelId="{D129A9D5-ADB6-4103-BC78-2F327CF3104C}" type="sibTrans" cxnId="{E59021B2-80A6-4973-8E8B-3E2B6D31BA03}">
      <dgm:prSet/>
      <dgm:spPr/>
      <dgm:t>
        <a:bodyPr/>
        <a:lstStyle/>
        <a:p>
          <a:endParaRPr lang="en-US"/>
        </a:p>
      </dgm:t>
    </dgm:pt>
    <dgm:pt modelId="{DFBA83DB-C5CD-4711-AE31-7E2C2E311DB2}" type="pres">
      <dgm:prSet presAssocID="{04E93FFF-2061-4606-B9C8-75946A2AE3A4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10E08297-EF27-49F2-829F-8481A7141F8B}" type="pres">
      <dgm:prSet presAssocID="{AF18C63C-3502-4FCB-AF21-2ED3D3FE2CDE}" presName="composite" presStyleCnt="0"/>
      <dgm:spPr/>
    </dgm:pt>
    <dgm:pt modelId="{103A9A8B-2143-41FF-B5AF-616D1D33391D}" type="pres">
      <dgm:prSet presAssocID="{AF18C63C-3502-4FCB-AF21-2ED3D3FE2CDE}" presName="rect1" presStyleLbl="bgImgPlace1" presStyleIdx="0" presStyleCnt="2" custScaleX="339593" custLinFactNeighborX="2177" custLinFactNeighborY="5449"/>
      <dgm:spPr>
        <a:blipFill dpi="0" rotWithShape="1">
          <a:blip xmlns:r="http://schemas.openxmlformats.org/officeDocument/2006/relationships" r:embed="rId1"/>
          <a:srcRect/>
          <a:stretch>
            <a:fillRect b="25000"/>
          </a:stretch>
        </a:blipFill>
      </dgm:spPr>
    </dgm:pt>
    <dgm:pt modelId="{3785EBD1-124C-45BD-BE0D-6E5474EB954F}" type="pres">
      <dgm:prSet presAssocID="{AF18C63C-3502-4FCB-AF21-2ED3D3FE2CDE}" presName="rect2" presStyleLbl="node1" presStyleIdx="0" presStyleCnt="2" custScaleX="75883" custScaleY="17690" custLinFactX="-100000" custLinFactY="-14643" custLinFactNeighborX="-10211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70913-3A19-4D8F-9A90-F4EC1EF3C14F}" type="pres">
      <dgm:prSet presAssocID="{2F63FF8E-66A7-4A02-861F-59660A1B36A9}" presName="sibTrans" presStyleCnt="0"/>
      <dgm:spPr/>
    </dgm:pt>
    <dgm:pt modelId="{0127B184-789A-46AC-8AA0-4592EF9CCC88}" type="pres">
      <dgm:prSet presAssocID="{A05660B8-4B64-4757-B01C-FFCD5A6EB768}" presName="composite" presStyleCnt="0"/>
      <dgm:spPr/>
    </dgm:pt>
    <dgm:pt modelId="{EDC909A2-D6D4-43BD-A68C-AF6E8F409CC6}" type="pres">
      <dgm:prSet presAssocID="{A05660B8-4B64-4757-B01C-FFCD5A6EB768}" presName="rect1" presStyleLbl="bgImgPlace1" presStyleIdx="1" presStyleCnt="2" custScaleX="339593" custLinFactNeighborX="2177" custLinFactNeighborY="5449"/>
      <dgm:spPr>
        <a:blipFill dpi="0" rotWithShape="1">
          <a:blip xmlns:r="http://schemas.openxmlformats.org/officeDocument/2006/relationships" r:embed="rId2"/>
          <a:srcRect/>
          <a:stretch>
            <a:fillRect b="25000"/>
          </a:stretch>
        </a:blipFill>
      </dgm:spPr>
    </dgm:pt>
    <dgm:pt modelId="{7565F3C9-B2D9-4A0B-B065-E0E14B7971EC}" type="pres">
      <dgm:prSet presAssocID="{A05660B8-4B64-4757-B01C-FFCD5A6EB768}" presName="rect2" presStyleLbl="node1" presStyleIdx="1" presStyleCnt="2" custScaleX="75132" custScaleY="17690" custLinFactX="-100000" custLinFactY="-14643" custLinFactNeighborX="-10211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C8010E7-DDDB-4867-8ABF-776453D56F9D}" type="presOf" srcId="{04E93FFF-2061-4606-B9C8-75946A2AE3A4}" destId="{DFBA83DB-C5CD-4711-AE31-7E2C2E311DB2}" srcOrd="0" destOrd="0" presId="urn:microsoft.com/office/officeart/2008/layout/BendingPictureBlocks"/>
    <dgm:cxn modelId="{ECF05747-7A5D-47A6-89A5-DA61D3BD1C7F}" type="presOf" srcId="{A05660B8-4B64-4757-B01C-FFCD5A6EB768}" destId="{7565F3C9-B2D9-4A0B-B065-E0E14B7971EC}" srcOrd="0" destOrd="0" presId="urn:microsoft.com/office/officeart/2008/layout/BendingPictureBlocks"/>
    <dgm:cxn modelId="{5BC1E411-E10E-4E05-90A1-A45DB828D8B5}" type="presOf" srcId="{AF18C63C-3502-4FCB-AF21-2ED3D3FE2CDE}" destId="{3785EBD1-124C-45BD-BE0D-6E5474EB954F}" srcOrd="0" destOrd="0" presId="urn:microsoft.com/office/officeart/2008/layout/BendingPictureBlocks"/>
    <dgm:cxn modelId="{E59021B2-80A6-4973-8E8B-3E2B6D31BA03}" srcId="{04E93FFF-2061-4606-B9C8-75946A2AE3A4}" destId="{A05660B8-4B64-4757-B01C-FFCD5A6EB768}" srcOrd="1" destOrd="0" parTransId="{1143BF3E-A906-4665-8570-CD39D23D1866}" sibTransId="{D129A9D5-ADB6-4103-BC78-2F327CF3104C}"/>
    <dgm:cxn modelId="{929D0B6C-6C31-4B1F-8095-32032E5463E1}" srcId="{04E93FFF-2061-4606-B9C8-75946A2AE3A4}" destId="{AF18C63C-3502-4FCB-AF21-2ED3D3FE2CDE}" srcOrd="0" destOrd="0" parTransId="{1051A26A-BD38-4DE2-A4F9-EF085C48434F}" sibTransId="{2F63FF8E-66A7-4A02-861F-59660A1B36A9}"/>
    <dgm:cxn modelId="{DE4C4895-EF00-4F08-B14B-8725B78C54EC}" type="presParOf" srcId="{DFBA83DB-C5CD-4711-AE31-7E2C2E311DB2}" destId="{10E08297-EF27-49F2-829F-8481A7141F8B}" srcOrd="0" destOrd="0" presId="urn:microsoft.com/office/officeart/2008/layout/BendingPictureBlocks"/>
    <dgm:cxn modelId="{319BAA2E-C4B5-436F-A3BD-B9D30B89A6BF}" type="presParOf" srcId="{10E08297-EF27-49F2-829F-8481A7141F8B}" destId="{103A9A8B-2143-41FF-B5AF-616D1D33391D}" srcOrd="0" destOrd="0" presId="urn:microsoft.com/office/officeart/2008/layout/BendingPictureBlocks"/>
    <dgm:cxn modelId="{45350B50-E1D6-4CCE-94DD-D7931C4BA06A}" type="presParOf" srcId="{10E08297-EF27-49F2-829F-8481A7141F8B}" destId="{3785EBD1-124C-45BD-BE0D-6E5474EB954F}" srcOrd="1" destOrd="0" presId="urn:microsoft.com/office/officeart/2008/layout/BendingPictureBlocks"/>
    <dgm:cxn modelId="{E02FE3C2-3D25-432B-88A1-AA6357796EEF}" type="presParOf" srcId="{DFBA83DB-C5CD-4711-AE31-7E2C2E311DB2}" destId="{48670913-3A19-4D8F-9A90-F4EC1EF3C14F}" srcOrd="1" destOrd="0" presId="urn:microsoft.com/office/officeart/2008/layout/BendingPictureBlocks"/>
    <dgm:cxn modelId="{59157C38-0C81-4611-B674-09006EEFF6B2}" type="presParOf" srcId="{DFBA83DB-C5CD-4711-AE31-7E2C2E311DB2}" destId="{0127B184-789A-46AC-8AA0-4592EF9CCC88}" srcOrd="2" destOrd="0" presId="urn:microsoft.com/office/officeart/2008/layout/BendingPictureBlocks"/>
    <dgm:cxn modelId="{F4BBB36F-A795-4F34-B53C-5135B55CE7D2}" type="presParOf" srcId="{0127B184-789A-46AC-8AA0-4592EF9CCC88}" destId="{EDC909A2-D6D4-43BD-A68C-AF6E8F409CC6}" srcOrd="0" destOrd="0" presId="urn:microsoft.com/office/officeart/2008/layout/BendingPictureBlocks"/>
    <dgm:cxn modelId="{86FB0DEC-4B39-49EC-8278-E4CD24124167}" type="presParOf" srcId="{0127B184-789A-46AC-8AA0-4592EF9CCC88}" destId="{7565F3C9-B2D9-4A0B-B065-E0E14B7971EC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E93FFF-2061-4606-B9C8-75946A2AE3A4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18C63C-3502-4FCB-AF21-2ED3D3FE2CDE}">
      <dgm:prSet phldrT="[Text]" custT="1"/>
      <dgm:spPr>
        <a:noFill/>
        <a:ln>
          <a:noFill/>
        </a:ln>
      </dgm:spPr>
      <dgm:t>
        <a:bodyPr/>
        <a:lstStyle/>
        <a:p>
          <a:pPr algn="l"/>
          <a:r>
            <a:rPr lang="en-US" sz="14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Signature</a:t>
          </a:r>
          <a:endParaRPr lang="en-US" sz="1400" b="1" dirty="0"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051A26A-BD38-4DE2-A4F9-EF085C48434F}" type="parTrans" cxnId="{929D0B6C-6C31-4B1F-8095-32032E5463E1}">
      <dgm:prSet/>
      <dgm:spPr/>
      <dgm:t>
        <a:bodyPr/>
        <a:lstStyle/>
        <a:p>
          <a:endParaRPr lang="en-US"/>
        </a:p>
      </dgm:t>
    </dgm:pt>
    <dgm:pt modelId="{2F63FF8E-66A7-4A02-861F-59660A1B36A9}" type="sibTrans" cxnId="{929D0B6C-6C31-4B1F-8095-32032E5463E1}">
      <dgm:prSet/>
      <dgm:spPr/>
      <dgm:t>
        <a:bodyPr/>
        <a:lstStyle/>
        <a:p>
          <a:endParaRPr lang="en-US"/>
        </a:p>
      </dgm:t>
    </dgm:pt>
    <dgm:pt modelId="{A05660B8-4B64-4757-B01C-FFCD5A6EB768}">
      <dgm:prSet phldrT="[Text]" custT="1"/>
      <dgm:spPr>
        <a:noFill/>
        <a:ln>
          <a:noFill/>
        </a:ln>
      </dgm:spPr>
      <dgm:t>
        <a:bodyPr/>
        <a:lstStyle/>
        <a:p>
          <a:pPr algn="l"/>
          <a:r>
            <a:rPr lang="en-US" sz="14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</a:t>
          </a:r>
          <a:endParaRPr lang="en-US" sz="1400" b="1" dirty="0"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143BF3E-A906-4665-8570-CD39D23D1866}" type="parTrans" cxnId="{E59021B2-80A6-4973-8E8B-3E2B6D31BA03}">
      <dgm:prSet/>
      <dgm:spPr/>
      <dgm:t>
        <a:bodyPr/>
        <a:lstStyle/>
        <a:p>
          <a:endParaRPr lang="en-US"/>
        </a:p>
      </dgm:t>
    </dgm:pt>
    <dgm:pt modelId="{D129A9D5-ADB6-4103-BC78-2F327CF3104C}" type="sibTrans" cxnId="{E59021B2-80A6-4973-8E8B-3E2B6D31BA03}">
      <dgm:prSet/>
      <dgm:spPr/>
      <dgm:t>
        <a:bodyPr/>
        <a:lstStyle/>
        <a:p>
          <a:endParaRPr lang="en-US"/>
        </a:p>
      </dgm:t>
    </dgm:pt>
    <dgm:pt modelId="{DFBA83DB-C5CD-4711-AE31-7E2C2E311DB2}" type="pres">
      <dgm:prSet presAssocID="{04E93FFF-2061-4606-B9C8-75946A2AE3A4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10E08297-EF27-49F2-829F-8481A7141F8B}" type="pres">
      <dgm:prSet presAssocID="{AF18C63C-3502-4FCB-AF21-2ED3D3FE2CDE}" presName="composite" presStyleCnt="0"/>
      <dgm:spPr/>
    </dgm:pt>
    <dgm:pt modelId="{103A9A8B-2143-41FF-B5AF-616D1D33391D}" type="pres">
      <dgm:prSet presAssocID="{AF18C63C-3502-4FCB-AF21-2ED3D3FE2CDE}" presName="rect1" presStyleLbl="bgImgPlace1" presStyleIdx="0" presStyleCnt="2" custScaleX="339593" custLinFactNeighborX="2177" custLinFactNeighborY="5449"/>
      <dgm:spPr>
        <a:blipFill dpi="0" rotWithShape="1">
          <a:blip xmlns:r="http://schemas.openxmlformats.org/officeDocument/2006/relationships" r:embed="rId1"/>
          <a:srcRect/>
          <a:stretch>
            <a:fillRect b="25000"/>
          </a:stretch>
        </a:blipFill>
      </dgm:spPr>
    </dgm:pt>
    <dgm:pt modelId="{3785EBD1-124C-45BD-BE0D-6E5474EB954F}" type="pres">
      <dgm:prSet presAssocID="{AF18C63C-3502-4FCB-AF21-2ED3D3FE2CDE}" presName="rect2" presStyleLbl="node1" presStyleIdx="0" presStyleCnt="2" custScaleX="82645" custScaleY="17690" custLinFactX="-100000" custLinFactY="-14643" custLinFactNeighborX="-100996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70913-3A19-4D8F-9A90-F4EC1EF3C14F}" type="pres">
      <dgm:prSet presAssocID="{2F63FF8E-66A7-4A02-861F-59660A1B36A9}" presName="sibTrans" presStyleCnt="0"/>
      <dgm:spPr/>
    </dgm:pt>
    <dgm:pt modelId="{0127B184-789A-46AC-8AA0-4592EF9CCC88}" type="pres">
      <dgm:prSet presAssocID="{A05660B8-4B64-4757-B01C-FFCD5A6EB768}" presName="composite" presStyleCnt="0"/>
      <dgm:spPr/>
    </dgm:pt>
    <dgm:pt modelId="{EDC909A2-D6D4-43BD-A68C-AF6E8F409CC6}" type="pres">
      <dgm:prSet presAssocID="{A05660B8-4B64-4757-B01C-FFCD5A6EB768}" presName="rect1" presStyleLbl="bgImgPlace1" presStyleIdx="1" presStyleCnt="2" custScaleX="339593" custLinFactNeighborX="2177" custLinFactNeighborY="5449"/>
      <dgm:spPr>
        <a:blipFill dpi="0" rotWithShape="1">
          <a:blip xmlns:r="http://schemas.openxmlformats.org/officeDocument/2006/relationships" r:embed="rId2"/>
          <a:srcRect/>
          <a:stretch>
            <a:fillRect b="25000"/>
          </a:stretch>
        </a:blipFill>
      </dgm:spPr>
    </dgm:pt>
    <dgm:pt modelId="{7565F3C9-B2D9-4A0B-B065-E0E14B7971EC}" type="pres">
      <dgm:prSet presAssocID="{A05660B8-4B64-4757-B01C-FFCD5A6EB768}" presName="rect2" presStyleLbl="node1" presStyleIdx="1" presStyleCnt="2" custScaleX="75132" custScaleY="17690" custLinFactX="-100000" custLinFactY="-14643" custLinFactNeighborX="-10211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2E8805-3B2B-40C9-925D-2EA15C1515F7}" type="presOf" srcId="{A05660B8-4B64-4757-B01C-FFCD5A6EB768}" destId="{7565F3C9-B2D9-4A0B-B065-E0E14B7971EC}" srcOrd="0" destOrd="0" presId="urn:microsoft.com/office/officeart/2008/layout/BendingPictureBlocks"/>
    <dgm:cxn modelId="{28134971-6955-4823-9220-B150194C6E1B}" type="presOf" srcId="{04E93FFF-2061-4606-B9C8-75946A2AE3A4}" destId="{DFBA83DB-C5CD-4711-AE31-7E2C2E311DB2}" srcOrd="0" destOrd="0" presId="urn:microsoft.com/office/officeart/2008/layout/BendingPictureBlocks"/>
    <dgm:cxn modelId="{E59021B2-80A6-4973-8E8B-3E2B6D31BA03}" srcId="{04E93FFF-2061-4606-B9C8-75946A2AE3A4}" destId="{A05660B8-4B64-4757-B01C-FFCD5A6EB768}" srcOrd="1" destOrd="0" parTransId="{1143BF3E-A906-4665-8570-CD39D23D1866}" sibTransId="{D129A9D5-ADB6-4103-BC78-2F327CF3104C}"/>
    <dgm:cxn modelId="{D85FD5F4-56C8-4821-A71C-B3D412B22AFF}" type="presOf" srcId="{AF18C63C-3502-4FCB-AF21-2ED3D3FE2CDE}" destId="{3785EBD1-124C-45BD-BE0D-6E5474EB954F}" srcOrd="0" destOrd="0" presId="urn:microsoft.com/office/officeart/2008/layout/BendingPictureBlocks"/>
    <dgm:cxn modelId="{929D0B6C-6C31-4B1F-8095-32032E5463E1}" srcId="{04E93FFF-2061-4606-B9C8-75946A2AE3A4}" destId="{AF18C63C-3502-4FCB-AF21-2ED3D3FE2CDE}" srcOrd="0" destOrd="0" parTransId="{1051A26A-BD38-4DE2-A4F9-EF085C48434F}" sibTransId="{2F63FF8E-66A7-4A02-861F-59660A1B36A9}"/>
    <dgm:cxn modelId="{F0405642-3724-4EB6-B16A-679AE76B8428}" type="presParOf" srcId="{DFBA83DB-C5CD-4711-AE31-7E2C2E311DB2}" destId="{10E08297-EF27-49F2-829F-8481A7141F8B}" srcOrd="0" destOrd="0" presId="urn:microsoft.com/office/officeart/2008/layout/BendingPictureBlocks"/>
    <dgm:cxn modelId="{4E26C399-53EE-4AA4-A101-30A989531A01}" type="presParOf" srcId="{10E08297-EF27-49F2-829F-8481A7141F8B}" destId="{103A9A8B-2143-41FF-B5AF-616D1D33391D}" srcOrd="0" destOrd="0" presId="urn:microsoft.com/office/officeart/2008/layout/BendingPictureBlocks"/>
    <dgm:cxn modelId="{543E6406-9AC8-4ABB-BD3E-22BE1BE1D9C0}" type="presParOf" srcId="{10E08297-EF27-49F2-829F-8481A7141F8B}" destId="{3785EBD1-124C-45BD-BE0D-6E5474EB954F}" srcOrd="1" destOrd="0" presId="urn:microsoft.com/office/officeart/2008/layout/BendingPictureBlocks"/>
    <dgm:cxn modelId="{9CABF887-6351-449B-B693-29873054C4CD}" type="presParOf" srcId="{DFBA83DB-C5CD-4711-AE31-7E2C2E311DB2}" destId="{48670913-3A19-4D8F-9A90-F4EC1EF3C14F}" srcOrd="1" destOrd="0" presId="urn:microsoft.com/office/officeart/2008/layout/BendingPictureBlocks"/>
    <dgm:cxn modelId="{E85B41B9-7F29-4274-B035-5207DE11141F}" type="presParOf" srcId="{DFBA83DB-C5CD-4711-AE31-7E2C2E311DB2}" destId="{0127B184-789A-46AC-8AA0-4592EF9CCC88}" srcOrd="2" destOrd="0" presId="urn:microsoft.com/office/officeart/2008/layout/BendingPictureBlocks"/>
    <dgm:cxn modelId="{8BEA927F-120B-431A-9B28-09FA6C48D774}" type="presParOf" srcId="{0127B184-789A-46AC-8AA0-4592EF9CCC88}" destId="{EDC909A2-D6D4-43BD-A68C-AF6E8F409CC6}" srcOrd="0" destOrd="0" presId="urn:microsoft.com/office/officeart/2008/layout/BendingPictureBlocks"/>
    <dgm:cxn modelId="{AA782797-6ED2-4D21-9528-8216886E42B0}" type="presParOf" srcId="{0127B184-789A-46AC-8AA0-4592EF9CCC88}" destId="{7565F3C9-B2D9-4A0B-B065-E0E14B7971EC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E93FFF-2061-4606-B9C8-75946A2AE3A4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18C63C-3502-4FCB-AF21-2ED3D3FE2CDE}">
      <dgm:prSet phldrT="[Text]" custT="1"/>
      <dgm:spPr>
        <a:noFill/>
        <a:ln>
          <a:noFill/>
        </a:ln>
      </dgm:spPr>
      <dgm:t>
        <a:bodyPr/>
        <a:lstStyle/>
        <a:p>
          <a:pPr algn="l"/>
          <a:r>
            <a:rPr lang="en-US" sz="14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Signature</a:t>
          </a:r>
          <a:endParaRPr lang="en-US" sz="1400" b="1" dirty="0"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051A26A-BD38-4DE2-A4F9-EF085C48434F}" type="parTrans" cxnId="{929D0B6C-6C31-4B1F-8095-32032E5463E1}">
      <dgm:prSet/>
      <dgm:spPr/>
      <dgm:t>
        <a:bodyPr/>
        <a:lstStyle/>
        <a:p>
          <a:endParaRPr lang="en-US"/>
        </a:p>
      </dgm:t>
    </dgm:pt>
    <dgm:pt modelId="{2F63FF8E-66A7-4A02-861F-59660A1B36A9}" type="sibTrans" cxnId="{929D0B6C-6C31-4B1F-8095-32032E5463E1}">
      <dgm:prSet/>
      <dgm:spPr/>
      <dgm:t>
        <a:bodyPr/>
        <a:lstStyle/>
        <a:p>
          <a:endParaRPr lang="en-US"/>
        </a:p>
      </dgm:t>
    </dgm:pt>
    <dgm:pt modelId="{A05660B8-4B64-4757-B01C-FFCD5A6EB768}">
      <dgm:prSet phldrT="[Text]" custT="1"/>
      <dgm:spPr>
        <a:noFill/>
        <a:ln>
          <a:noFill/>
        </a:ln>
      </dgm:spPr>
      <dgm:t>
        <a:bodyPr/>
        <a:lstStyle/>
        <a:p>
          <a:pPr algn="l"/>
          <a:r>
            <a:rPr lang="en-US" sz="14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</a:t>
          </a:r>
          <a:endParaRPr lang="en-US" sz="1400" b="1" dirty="0"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143BF3E-A906-4665-8570-CD39D23D1866}" type="parTrans" cxnId="{E59021B2-80A6-4973-8E8B-3E2B6D31BA03}">
      <dgm:prSet/>
      <dgm:spPr/>
      <dgm:t>
        <a:bodyPr/>
        <a:lstStyle/>
        <a:p>
          <a:endParaRPr lang="en-US"/>
        </a:p>
      </dgm:t>
    </dgm:pt>
    <dgm:pt modelId="{D129A9D5-ADB6-4103-BC78-2F327CF3104C}" type="sibTrans" cxnId="{E59021B2-80A6-4973-8E8B-3E2B6D31BA03}">
      <dgm:prSet/>
      <dgm:spPr/>
      <dgm:t>
        <a:bodyPr/>
        <a:lstStyle/>
        <a:p>
          <a:endParaRPr lang="en-US"/>
        </a:p>
      </dgm:t>
    </dgm:pt>
    <dgm:pt modelId="{DFBA83DB-C5CD-4711-AE31-7E2C2E311DB2}" type="pres">
      <dgm:prSet presAssocID="{04E93FFF-2061-4606-B9C8-75946A2AE3A4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10E08297-EF27-49F2-829F-8481A7141F8B}" type="pres">
      <dgm:prSet presAssocID="{AF18C63C-3502-4FCB-AF21-2ED3D3FE2CDE}" presName="composite" presStyleCnt="0"/>
      <dgm:spPr/>
    </dgm:pt>
    <dgm:pt modelId="{103A9A8B-2143-41FF-B5AF-616D1D33391D}" type="pres">
      <dgm:prSet presAssocID="{AF18C63C-3502-4FCB-AF21-2ED3D3FE2CDE}" presName="rect1" presStyleLbl="bgImgPlace1" presStyleIdx="0" presStyleCnt="2" custScaleX="339593" custLinFactNeighborX="2177" custLinFactNeighborY="5449"/>
      <dgm:spPr>
        <a:blipFill dpi="0" rotWithShape="1">
          <a:blip xmlns:r="http://schemas.openxmlformats.org/officeDocument/2006/relationships" r:embed="rId1"/>
          <a:srcRect/>
          <a:stretch>
            <a:fillRect b="25000"/>
          </a:stretch>
        </a:blipFill>
      </dgm:spPr>
    </dgm:pt>
    <dgm:pt modelId="{3785EBD1-124C-45BD-BE0D-6E5474EB954F}" type="pres">
      <dgm:prSet presAssocID="{AF18C63C-3502-4FCB-AF21-2ED3D3FE2CDE}" presName="rect2" presStyleLbl="node1" presStyleIdx="0" presStyleCnt="2" custScaleX="82645" custScaleY="17690" custLinFactX="-99877" custLinFactY="-14643" custLinFactNeighborX="-10000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70913-3A19-4D8F-9A90-F4EC1EF3C14F}" type="pres">
      <dgm:prSet presAssocID="{2F63FF8E-66A7-4A02-861F-59660A1B36A9}" presName="sibTrans" presStyleCnt="0"/>
      <dgm:spPr/>
    </dgm:pt>
    <dgm:pt modelId="{0127B184-789A-46AC-8AA0-4592EF9CCC88}" type="pres">
      <dgm:prSet presAssocID="{A05660B8-4B64-4757-B01C-FFCD5A6EB768}" presName="composite" presStyleCnt="0"/>
      <dgm:spPr/>
    </dgm:pt>
    <dgm:pt modelId="{EDC909A2-D6D4-43BD-A68C-AF6E8F409CC6}" type="pres">
      <dgm:prSet presAssocID="{A05660B8-4B64-4757-B01C-FFCD5A6EB768}" presName="rect1" presStyleLbl="bgImgPlace1" presStyleIdx="1" presStyleCnt="2" custScaleX="339593" custLinFactNeighborX="2177" custLinFactNeighborY="5449"/>
      <dgm:spPr>
        <a:blipFill dpi="0" rotWithShape="1">
          <a:blip xmlns:r="http://schemas.openxmlformats.org/officeDocument/2006/relationships" r:embed="rId2"/>
          <a:srcRect/>
          <a:stretch>
            <a:fillRect b="25000"/>
          </a:stretch>
        </a:blipFill>
      </dgm:spPr>
    </dgm:pt>
    <dgm:pt modelId="{7565F3C9-B2D9-4A0B-B065-E0E14B7971EC}" type="pres">
      <dgm:prSet presAssocID="{A05660B8-4B64-4757-B01C-FFCD5A6EB768}" presName="rect2" presStyleLbl="node1" presStyleIdx="1" presStyleCnt="2" custScaleX="75132" custScaleY="17690" custLinFactX="-100000" custLinFactY="-14643" custLinFactNeighborX="-10211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31C7D5-C818-4107-8AEC-FF7E9B7F0741}" type="presOf" srcId="{04E93FFF-2061-4606-B9C8-75946A2AE3A4}" destId="{DFBA83DB-C5CD-4711-AE31-7E2C2E311DB2}" srcOrd="0" destOrd="0" presId="urn:microsoft.com/office/officeart/2008/layout/BendingPictureBlocks"/>
    <dgm:cxn modelId="{7E2048EF-6682-4D93-AD20-BBA182B1E475}" type="presOf" srcId="{AF18C63C-3502-4FCB-AF21-2ED3D3FE2CDE}" destId="{3785EBD1-124C-45BD-BE0D-6E5474EB954F}" srcOrd="0" destOrd="0" presId="urn:microsoft.com/office/officeart/2008/layout/BendingPictureBlocks"/>
    <dgm:cxn modelId="{E59021B2-80A6-4973-8E8B-3E2B6D31BA03}" srcId="{04E93FFF-2061-4606-B9C8-75946A2AE3A4}" destId="{A05660B8-4B64-4757-B01C-FFCD5A6EB768}" srcOrd="1" destOrd="0" parTransId="{1143BF3E-A906-4665-8570-CD39D23D1866}" sibTransId="{D129A9D5-ADB6-4103-BC78-2F327CF3104C}"/>
    <dgm:cxn modelId="{929D0B6C-6C31-4B1F-8095-32032E5463E1}" srcId="{04E93FFF-2061-4606-B9C8-75946A2AE3A4}" destId="{AF18C63C-3502-4FCB-AF21-2ED3D3FE2CDE}" srcOrd="0" destOrd="0" parTransId="{1051A26A-BD38-4DE2-A4F9-EF085C48434F}" sibTransId="{2F63FF8E-66A7-4A02-861F-59660A1B36A9}"/>
    <dgm:cxn modelId="{88E90D10-9E91-435C-9068-FFE023241D40}" type="presOf" srcId="{A05660B8-4B64-4757-B01C-FFCD5A6EB768}" destId="{7565F3C9-B2D9-4A0B-B065-E0E14B7971EC}" srcOrd="0" destOrd="0" presId="urn:microsoft.com/office/officeart/2008/layout/BendingPictureBlocks"/>
    <dgm:cxn modelId="{D76AA091-0E02-4DCD-A3CB-9E4D3ACC56A2}" type="presParOf" srcId="{DFBA83DB-C5CD-4711-AE31-7E2C2E311DB2}" destId="{10E08297-EF27-49F2-829F-8481A7141F8B}" srcOrd="0" destOrd="0" presId="urn:microsoft.com/office/officeart/2008/layout/BendingPictureBlocks"/>
    <dgm:cxn modelId="{353F8242-3390-495C-BDE8-99FD5917AF25}" type="presParOf" srcId="{10E08297-EF27-49F2-829F-8481A7141F8B}" destId="{103A9A8B-2143-41FF-B5AF-616D1D33391D}" srcOrd="0" destOrd="0" presId="urn:microsoft.com/office/officeart/2008/layout/BendingPictureBlocks"/>
    <dgm:cxn modelId="{76712757-66CC-4454-9212-D49A01BEC071}" type="presParOf" srcId="{10E08297-EF27-49F2-829F-8481A7141F8B}" destId="{3785EBD1-124C-45BD-BE0D-6E5474EB954F}" srcOrd="1" destOrd="0" presId="urn:microsoft.com/office/officeart/2008/layout/BendingPictureBlocks"/>
    <dgm:cxn modelId="{CB4CC0F3-7E6A-420F-9FD1-FA0D699E67BF}" type="presParOf" srcId="{DFBA83DB-C5CD-4711-AE31-7E2C2E311DB2}" destId="{48670913-3A19-4D8F-9A90-F4EC1EF3C14F}" srcOrd="1" destOrd="0" presId="urn:microsoft.com/office/officeart/2008/layout/BendingPictureBlocks"/>
    <dgm:cxn modelId="{4431E992-BBE3-47D4-81D7-567D6A7B4E31}" type="presParOf" srcId="{DFBA83DB-C5CD-4711-AE31-7E2C2E311DB2}" destId="{0127B184-789A-46AC-8AA0-4592EF9CCC88}" srcOrd="2" destOrd="0" presId="urn:microsoft.com/office/officeart/2008/layout/BendingPictureBlocks"/>
    <dgm:cxn modelId="{2B41E27E-AA3D-4C41-AF01-BCCD13998BA7}" type="presParOf" srcId="{0127B184-789A-46AC-8AA0-4592EF9CCC88}" destId="{EDC909A2-D6D4-43BD-A68C-AF6E8F409CC6}" srcOrd="0" destOrd="0" presId="urn:microsoft.com/office/officeart/2008/layout/BendingPictureBlocks"/>
    <dgm:cxn modelId="{F0EE124B-CC27-4016-82E2-49AC69FAD3A2}" type="presParOf" srcId="{0127B184-789A-46AC-8AA0-4592EF9CCC88}" destId="{7565F3C9-B2D9-4A0B-B065-E0E14B7971EC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E93FFF-2061-4606-B9C8-75946A2AE3A4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18C63C-3502-4FCB-AF21-2ED3D3FE2CDE}">
      <dgm:prSet phldrT="[Text]" custT="1"/>
      <dgm:spPr>
        <a:noFill/>
        <a:ln>
          <a:noFill/>
        </a:ln>
      </dgm:spPr>
      <dgm:t>
        <a:bodyPr/>
        <a:lstStyle/>
        <a:p>
          <a:pPr algn="l"/>
          <a:r>
            <a:rPr lang="en-US" sz="14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Signature</a:t>
          </a:r>
          <a:endParaRPr lang="en-US" sz="1400" b="1" dirty="0"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051A26A-BD38-4DE2-A4F9-EF085C48434F}" type="parTrans" cxnId="{929D0B6C-6C31-4B1F-8095-32032E5463E1}">
      <dgm:prSet/>
      <dgm:spPr/>
      <dgm:t>
        <a:bodyPr/>
        <a:lstStyle/>
        <a:p>
          <a:endParaRPr lang="en-US"/>
        </a:p>
      </dgm:t>
    </dgm:pt>
    <dgm:pt modelId="{2F63FF8E-66A7-4A02-861F-59660A1B36A9}" type="sibTrans" cxnId="{929D0B6C-6C31-4B1F-8095-32032E5463E1}">
      <dgm:prSet/>
      <dgm:spPr/>
      <dgm:t>
        <a:bodyPr/>
        <a:lstStyle/>
        <a:p>
          <a:endParaRPr lang="en-US"/>
        </a:p>
      </dgm:t>
    </dgm:pt>
    <dgm:pt modelId="{A05660B8-4B64-4757-B01C-FFCD5A6EB768}">
      <dgm:prSet phldrT="[Text]" custT="1"/>
      <dgm:spPr>
        <a:noFill/>
        <a:ln>
          <a:noFill/>
        </a:ln>
      </dgm:spPr>
      <dgm:t>
        <a:bodyPr/>
        <a:lstStyle/>
        <a:p>
          <a:pPr algn="l"/>
          <a:r>
            <a:rPr lang="en-US" sz="14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</a:t>
          </a:r>
          <a:endParaRPr lang="en-US" sz="1400" b="1" dirty="0"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143BF3E-A906-4665-8570-CD39D23D1866}" type="parTrans" cxnId="{E59021B2-80A6-4973-8E8B-3E2B6D31BA03}">
      <dgm:prSet/>
      <dgm:spPr/>
      <dgm:t>
        <a:bodyPr/>
        <a:lstStyle/>
        <a:p>
          <a:endParaRPr lang="en-US"/>
        </a:p>
      </dgm:t>
    </dgm:pt>
    <dgm:pt modelId="{D129A9D5-ADB6-4103-BC78-2F327CF3104C}" type="sibTrans" cxnId="{E59021B2-80A6-4973-8E8B-3E2B6D31BA03}">
      <dgm:prSet/>
      <dgm:spPr/>
      <dgm:t>
        <a:bodyPr/>
        <a:lstStyle/>
        <a:p>
          <a:endParaRPr lang="en-US"/>
        </a:p>
      </dgm:t>
    </dgm:pt>
    <dgm:pt modelId="{DFBA83DB-C5CD-4711-AE31-7E2C2E311DB2}" type="pres">
      <dgm:prSet presAssocID="{04E93FFF-2061-4606-B9C8-75946A2AE3A4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10E08297-EF27-49F2-829F-8481A7141F8B}" type="pres">
      <dgm:prSet presAssocID="{AF18C63C-3502-4FCB-AF21-2ED3D3FE2CDE}" presName="composite" presStyleCnt="0"/>
      <dgm:spPr/>
    </dgm:pt>
    <dgm:pt modelId="{103A9A8B-2143-41FF-B5AF-616D1D33391D}" type="pres">
      <dgm:prSet presAssocID="{AF18C63C-3502-4FCB-AF21-2ED3D3FE2CDE}" presName="rect1" presStyleLbl="bgImgPlace1" presStyleIdx="0" presStyleCnt="2" custScaleX="339593" custLinFactNeighborX="2177" custLinFactNeighborY="5449"/>
      <dgm:spPr>
        <a:blipFill dpi="0" rotWithShape="1">
          <a:blip xmlns:r="http://schemas.openxmlformats.org/officeDocument/2006/relationships" r:embed="rId1"/>
          <a:srcRect/>
          <a:stretch>
            <a:fillRect b="25000"/>
          </a:stretch>
        </a:blipFill>
      </dgm:spPr>
    </dgm:pt>
    <dgm:pt modelId="{3785EBD1-124C-45BD-BE0D-6E5474EB954F}" type="pres">
      <dgm:prSet presAssocID="{AF18C63C-3502-4FCB-AF21-2ED3D3FE2CDE}" presName="rect2" presStyleLbl="node1" presStyleIdx="0" presStyleCnt="2" custScaleX="82645" custScaleY="17690" custLinFactX="-98758" custLinFactY="-14643" custLinFactNeighborX="-10000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70913-3A19-4D8F-9A90-F4EC1EF3C14F}" type="pres">
      <dgm:prSet presAssocID="{2F63FF8E-66A7-4A02-861F-59660A1B36A9}" presName="sibTrans" presStyleCnt="0"/>
      <dgm:spPr/>
    </dgm:pt>
    <dgm:pt modelId="{0127B184-789A-46AC-8AA0-4592EF9CCC88}" type="pres">
      <dgm:prSet presAssocID="{A05660B8-4B64-4757-B01C-FFCD5A6EB768}" presName="composite" presStyleCnt="0"/>
      <dgm:spPr/>
    </dgm:pt>
    <dgm:pt modelId="{EDC909A2-D6D4-43BD-A68C-AF6E8F409CC6}" type="pres">
      <dgm:prSet presAssocID="{A05660B8-4B64-4757-B01C-FFCD5A6EB768}" presName="rect1" presStyleLbl="bgImgPlace1" presStyleIdx="1" presStyleCnt="2" custScaleX="339593" custLinFactNeighborX="2177" custLinFactNeighborY="5449"/>
      <dgm:spPr>
        <a:blipFill dpi="0" rotWithShape="1">
          <a:blip xmlns:r="http://schemas.openxmlformats.org/officeDocument/2006/relationships" r:embed="rId2"/>
          <a:srcRect/>
          <a:stretch>
            <a:fillRect b="25000"/>
          </a:stretch>
        </a:blipFill>
      </dgm:spPr>
    </dgm:pt>
    <dgm:pt modelId="{7565F3C9-B2D9-4A0B-B065-E0E14B7971EC}" type="pres">
      <dgm:prSet presAssocID="{A05660B8-4B64-4757-B01C-FFCD5A6EB768}" presName="rect2" presStyleLbl="node1" presStyleIdx="1" presStyleCnt="2" custScaleX="75132" custScaleY="17690" custLinFactX="-100000" custLinFactY="-14643" custLinFactNeighborX="-10211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9021B2-80A6-4973-8E8B-3E2B6D31BA03}" srcId="{04E93FFF-2061-4606-B9C8-75946A2AE3A4}" destId="{A05660B8-4B64-4757-B01C-FFCD5A6EB768}" srcOrd="1" destOrd="0" parTransId="{1143BF3E-A906-4665-8570-CD39D23D1866}" sibTransId="{D129A9D5-ADB6-4103-BC78-2F327CF3104C}"/>
    <dgm:cxn modelId="{8E8D9607-7255-4D58-A9BE-3F18A0E147E7}" type="presOf" srcId="{AF18C63C-3502-4FCB-AF21-2ED3D3FE2CDE}" destId="{3785EBD1-124C-45BD-BE0D-6E5474EB954F}" srcOrd="0" destOrd="0" presId="urn:microsoft.com/office/officeart/2008/layout/BendingPictureBlocks"/>
    <dgm:cxn modelId="{929D0B6C-6C31-4B1F-8095-32032E5463E1}" srcId="{04E93FFF-2061-4606-B9C8-75946A2AE3A4}" destId="{AF18C63C-3502-4FCB-AF21-2ED3D3FE2CDE}" srcOrd="0" destOrd="0" parTransId="{1051A26A-BD38-4DE2-A4F9-EF085C48434F}" sibTransId="{2F63FF8E-66A7-4A02-861F-59660A1B36A9}"/>
    <dgm:cxn modelId="{2D83A795-7596-4E4F-AFCF-2AFEEF41F5A1}" type="presOf" srcId="{04E93FFF-2061-4606-B9C8-75946A2AE3A4}" destId="{DFBA83DB-C5CD-4711-AE31-7E2C2E311DB2}" srcOrd="0" destOrd="0" presId="urn:microsoft.com/office/officeart/2008/layout/BendingPictureBlocks"/>
    <dgm:cxn modelId="{7254AF43-07FB-4005-AC67-780C332DB3C8}" type="presOf" srcId="{A05660B8-4B64-4757-B01C-FFCD5A6EB768}" destId="{7565F3C9-B2D9-4A0B-B065-E0E14B7971EC}" srcOrd="0" destOrd="0" presId="urn:microsoft.com/office/officeart/2008/layout/BendingPictureBlocks"/>
    <dgm:cxn modelId="{EA496797-CA24-4B6E-8E99-061ABA283DA0}" type="presParOf" srcId="{DFBA83DB-C5CD-4711-AE31-7E2C2E311DB2}" destId="{10E08297-EF27-49F2-829F-8481A7141F8B}" srcOrd="0" destOrd="0" presId="urn:microsoft.com/office/officeart/2008/layout/BendingPictureBlocks"/>
    <dgm:cxn modelId="{801210A5-DF7A-49A4-B8ED-A3574FFB2FAB}" type="presParOf" srcId="{10E08297-EF27-49F2-829F-8481A7141F8B}" destId="{103A9A8B-2143-41FF-B5AF-616D1D33391D}" srcOrd="0" destOrd="0" presId="urn:microsoft.com/office/officeart/2008/layout/BendingPictureBlocks"/>
    <dgm:cxn modelId="{2B43B194-DA1E-42D1-838F-9E22786C75B8}" type="presParOf" srcId="{10E08297-EF27-49F2-829F-8481A7141F8B}" destId="{3785EBD1-124C-45BD-BE0D-6E5474EB954F}" srcOrd="1" destOrd="0" presId="urn:microsoft.com/office/officeart/2008/layout/BendingPictureBlocks"/>
    <dgm:cxn modelId="{E3BBD376-44BE-4F8C-9C8E-FD6B42535341}" type="presParOf" srcId="{DFBA83DB-C5CD-4711-AE31-7E2C2E311DB2}" destId="{48670913-3A19-4D8F-9A90-F4EC1EF3C14F}" srcOrd="1" destOrd="0" presId="urn:microsoft.com/office/officeart/2008/layout/BendingPictureBlocks"/>
    <dgm:cxn modelId="{961FD804-4CC6-4360-92A5-54C29A276E11}" type="presParOf" srcId="{DFBA83DB-C5CD-4711-AE31-7E2C2E311DB2}" destId="{0127B184-789A-46AC-8AA0-4592EF9CCC88}" srcOrd="2" destOrd="0" presId="urn:microsoft.com/office/officeart/2008/layout/BendingPictureBlocks"/>
    <dgm:cxn modelId="{E267A117-0BCA-4340-950E-1354ED06F66C}" type="presParOf" srcId="{0127B184-789A-46AC-8AA0-4592EF9CCC88}" destId="{EDC909A2-D6D4-43BD-A68C-AF6E8F409CC6}" srcOrd="0" destOrd="0" presId="urn:microsoft.com/office/officeart/2008/layout/BendingPictureBlocks"/>
    <dgm:cxn modelId="{EC4AC1E7-CDD8-445F-9334-B40549CF6E06}" type="presParOf" srcId="{0127B184-789A-46AC-8AA0-4592EF9CCC88}" destId="{7565F3C9-B2D9-4A0B-B065-E0E14B7971EC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E93FFF-2061-4606-B9C8-75946A2AE3A4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18C63C-3502-4FCB-AF21-2ED3D3FE2CDE}">
      <dgm:prSet phldrT="[Text]" custT="1"/>
      <dgm:spPr>
        <a:noFill/>
        <a:ln>
          <a:noFill/>
        </a:ln>
      </dgm:spPr>
      <dgm:t>
        <a:bodyPr/>
        <a:lstStyle/>
        <a:p>
          <a:pPr algn="l"/>
          <a:r>
            <a:rPr lang="en-US" sz="14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Signature</a:t>
          </a:r>
          <a:endParaRPr lang="en-US" sz="1400" b="1" dirty="0"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051A26A-BD38-4DE2-A4F9-EF085C48434F}" type="parTrans" cxnId="{929D0B6C-6C31-4B1F-8095-32032E5463E1}">
      <dgm:prSet/>
      <dgm:spPr/>
      <dgm:t>
        <a:bodyPr/>
        <a:lstStyle/>
        <a:p>
          <a:endParaRPr lang="en-US"/>
        </a:p>
      </dgm:t>
    </dgm:pt>
    <dgm:pt modelId="{2F63FF8E-66A7-4A02-861F-59660A1B36A9}" type="sibTrans" cxnId="{929D0B6C-6C31-4B1F-8095-32032E5463E1}">
      <dgm:prSet/>
      <dgm:spPr/>
      <dgm:t>
        <a:bodyPr/>
        <a:lstStyle/>
        <a:p>
          <a:endParaRPr lang="en-US"/>
        </a:p>
      </dgm:t>
    </dgm:pt>
    <dgm:pt modelId="{A05660B8-4B64-4757-B01C-FFCD5A6EB768}">
      <dgm:prSet phldrT="[Text]" custT="1"/>
      <dgm:spPr>
        <a:noFill/>
        <a:ln>
          <a:noFill/>
        </a:ln>
      </dgm:spPr>
      <dgm:t>
        <a:bodyPr/>
        <a:lstStyle/>
        <a:p>
          <a:pPr algn="l"/>
          <a:r>
            <a:rPr lang="en-US" sz="14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</a:t>
          </a:r>
          <a:endParaRPr lang="en-US" sz="1400" b="1" dirty="0"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143BF3E-A906-4665-8570-CD39D23D1866}" type="parTrans" cxnId="{E59021B2-80A6-4973-8E8B-3E2B6D31BA03}">
      <dgm:prSet/>
      <dgm:spPr/>
      <dgm:t>
        <a:bodyPr/>
        <a:lstStyle/>
        <a:p>
          <a:endParaRPr lang="en-US"/>
        </a:p>
      </dgm:t>
    </dgm:pt>
    <dgm:pt modelId="{D129A9D5-ADB6-4103-BC78-2F327CF3104C}" type="sibTrans" cxnId="{E59021B2-80A6-4973-8E8B-3E2B6D31BA03}">
      <dgm:prSet/>
      <dgm:spPr/>
      <dgm:t>
        <a:bodyPr/>
        <a:lstStyle/>
        <a:p>
          <a:endParaRPr lang="en-US"/>
        </a:p>
      </dgm:t>
    </dgm:pt>
    <dgm:pt modelId="{DFBA83DB-C5CD-4711-AE31-7E2C2E311DB2}" type="pres">
      <dgm:prSet presAssocID="{04E93FFF-2061-4606-B9C8-75946A2AE3A4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10E08297-EF27-49F2-829F-8481A7141F8B}" type="pres">
      <dgm:prSet presAssocID="{AF18C63C-3502-4FCB-AF21-2ED3D3FE2CDE}" presName="composite" presStyleCnt="0"/>
      <dgm:spPr/>
    </dgm:pt>
    <dgm:pt modelId="{103A9A8B-2143-41FF-B5AF-616D1D33391D}" type="pres">
      <dgm:prSet presAssocID="{AF18C63C-3502-4FCB-AF21-2ED3D3FE2CDE}" presName="rect1" presStyleLbl="bgImgPlace1" presStyleIdx="0" presStyleCnt="2" custScaleX="339593" custLinFactNeighborX="2177" custLinFactNeighborY="5449"/>
      <dgm:spPr>
        <a:blipFill dpi="0" rotWithShape="1">
          <a:blip xmlns:r="http://schemas.openxmlformats.org/officeDocument/2006/relationships" r:embed="rId1"/>
          <a:srcRect/>
          <a:stretch>
            <a:fillRect b="25000"/>
          </a:stretch>
        </a:blipFill>
      </dgm:spPr>
    </dgm:pt>
    <dgm:pt modelId="{3785EBD1-124C-45BD-BE0D-6E5474EB954F}" type="pres">
      <dgm:prSet presAssocID="{AF18C63C-3502-4FCB-AF21-2ED3D3FE2CDE}" presName="rect2" presStyleLbl="node1" presStyleIdx="0" presStyleCnt="2" custScaleX="82645" custScaleY="17690" custLinFactX="-99877" custLinFactY="-14643" custLinFactNeighborX="-10000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70913-3A19-4D8F-9A90-F4EC1EF3C14F}" type="pres">
      <dgm:prSet presAssocID="{2F63FF8E-66A7-4A02-861F-59660A1B36A9}" presName="sibTrans" presStyleCnt="0"/>
      <dgm:spPr/>
    </dgm:pt>
    <dgm:pt modelId="{0127B184-789A-46AC-8AA0-4592EF9CCC88}" type="pres">
      <dgm:prSet presAssocID="{A05660B8-4B64-4757-B01C-FFCD5A6EB768}" presName="composite" presStyleCnt="0"/>
      <dgm:spPr/>
    </dgm:pt>
    <dgm:pt modelId="{EDC909A2-D6D4-43BD-A68C-AF6E8F409CC6}" type="pres">
      <dgm:prSet presAssocID="{A05660B8-4B64-4757-B01C-FFCD5A6EB768}" presName="rect1" presStyleLbl="bgImgPlace1" presStyleIdx="1" presStyleCnt="2" custScaleX="339593" custLinFactNeighborX="2177" custLinFactNeighborY="5449"/>
      <dgm:spPr>
        <a:blipFill dpi="0" rotWithShape="1">
          <a:blip xmlns:r="http://schemas.openxmlformats.org/officeDocument/2006/relationships" r:embed="rId2"/>
          <a:srcRect/>
          <a:stretch>
            <a:fillRect b="25000"/>
          </a:stretch>
        </a:blipFill>
      </dgm:spPr>
    </dgm:pt>
    <dgm:pt modelId="{7565F3C9-B2D9-4A0B-B065-E0E14B7971EC}" type="pres">
      <dgm:prSet presAssocID="{A05660B8-4B64-4757-B01C-FFCD5A6EB768}" presName="rect2" presStyleLbl="node1" presStyleIdx="1" presStyleCnt="2" custScaleX="75132" custScaleY="17690" custLinFactX="-100000" custLinFactY="-14643" custLinFactNeighborX="-10211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9021B2-80A6-4973-8E8B-3E2B6D31BA03}" srcId="{04E93FFF-2061-4606-B9C8-75946A2AE3A4}" destId="{A05660B8-4B64-4757-B01C-FFCD5A6EB768}" srcOrd="1" destOrd="0" parTransId="{1143BF3E-A906-4665-8570-CD39D23D1866}" sibTransId="{D129A9D5-ADB6-4103-BC78-2F327CF3104C}"/>
    <dgm:cxn modelId="{9E8A4DFE-5F45-4AF8-9333-560D16FB0786}" type="presOf" srcId="{04E93FFF-2061-4606-B9C8-75946A2AE3A4}" destId="{DFBA83DB-C5CD-4711-AE31-7E2C2E311DB2}" srcOrd="0" destOrd="0" presId="urn:microsoft.com/office/officeart/2008/layout/BendingPictureBlocks"/>
    <dgm:cxn modelId="{929D0B6C-6C31-4B1F-8095-32032E5463E1}" srcId="{04E93FFF-2061-4606-B9C8-75946A2AE3A4}" destId="{AF18C63C-3502-4FCB-AF21-2ED3D3FE2CDE}" srcOrd="0" destOrd="0" parTransId="{1051A26A-BD38-4DE2-A4F9-EF085C48434F}" sibTransId="{2F63FF8E-66A7-4A02-861F-59660A1B36A9}"/>
    <dgm:cxn modelId="{C1C1863A-FE19-4FC0-9AAE-0EAF604AA05C}" type="presOf" srcId="{AF18C63C-3502-4FCB-AF21-2ED3D3FE2CDE}" destId="{3785EBD1-124C-45BD-BE0D-6E5474EB954F}" srcOrd="0" destOrd="0" presId="urn:microsoft.com/office/officeart/2008/layout/BendingPictureBlocks"/>
    <dgm:cxn modelId="{7A2D176B-B43F-4F7F-9581-503EC70E1060}" type="presOf" srcId="{A05660B8-4B64-4757-B01C-FFCD5A6EB768}" destId="{7565F3C9-B2D9-4A0B-B065-E0E14B7971EC}" srcOrd="0" destOrd="0" presId="urn:microsoft.com/office/officeart/2008/layout/BendingPictureBlocks"/>
    <dgm:cxn modelId="{DF31CF69-7BAB-46CC-826E-F18426FB7918}" type="presParOf" srcId="{DFBA83DB-C5CD-4711-AE31-7E2C2E311DB2}" destId="{10E08297-EF27-49F2-829F-8481A7141F8B}" srcOrd="0" destOrd="0" presId="urn:microsoft.com/office/officeart/2008/layout/BendingPictureBlocks"/>
    <dgm:cxn modelId="{D9D70677-8923-4D3A-9BA5-AE3E09A4D82C}" type="presParOf" srcId="{10E08297-EF27-49F2-829F-8481A7141F8B}" destId="{103A9A8B-2143-41FF-B5AF-616D1D33391D}" srcOrd="0" destOrd="0" presId="urn:microsoft.com/office/officeart/2008/layout/BendingPictureBlocks"/>
    <dgm:cxn modelId="{19A9829B-3FB5-4811-84D0-6B50CD2025F6}" type="presParOf" srcId="{10E08297-EF27-49F2-829F-8481A7141F8B}" destId="{3785EBD1-124C-45BD-BE0D-6E5474EB954F}" srcOrd="1" destOrd="0" presId="urn:microsoft.com/office/officeart/2008/layout/BendingPictureBlocks"/>
    <dgm:cxn modelId="{311AB0DF-1F35-47A4-AC26-33F144DD93ED}" type="presParOf" srcId="{DFBA83DB-C5CD-4711-AE31-7E2C2E311DB2}" destId="{48670913-3A19-4D8F-9A90-F4EC1EF3C14F}" srcOrd="1" destOrd="0" presId="urn:microsoft.com/office/officeart/2008/layout/BendingPictureBlocks"/>
    <dgm:cxn modelId="{25DA468C-2A43-4A47-9F6D-B48589A5D507}" type="presParOf" srcId="{DFBA83DB-C5CD-4711-AE31-7E2C2E311DB2}" destId="{0127B184-789A-46AC-8AA0-4592EF9CCC88}" srcOrd="2" destOrd="0" presId="urn:microsoft.com/office/officeart/2008/layout/BendingPictureBlocks"/>
    <dgm:cxn modelId="{4CB78C97-244E-4A79-A6D1-C9DAC8549F23}" type="presParOf" srcId="{0127B184-789A-46AC-8AA0-4592EF9CCC88}" destId="{EDC909A2-D6D4-43BD-A68C-AF6E8F409CC6}" srcOrd="0" destOrd="0" presId="urn:microsoft.com/office/officeart/2008/layout/BendingPictureBlocks"/>
    <dgm:cxn modelId="{E028D648-0885-4991-9873-575CE20EE160}" type="presParOf" srcId="{0127B184-789A-46AC-8AA0-4592EF9CCC88}" destId="{7565F3C9-B2D9-4A0B-B065-E0E14B7971EC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4E93FFF-2061-4606-B9C8-75946A2AE3A4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18C63C-3502-4FCB-AF21-2ED3D3FE2CDE}">
      <dgm:prSet phldrT="[Text]" custT="1"/>
      <dgm:spPr>
        <a:noFill/>
        <a:ln>
          <a:noFill/>
        </a:ln>
      </dgm:spPr>
      <dgm:t>
        <a:bodyPr/>
        <a:lstStyle/>
        <a:p>
          <a:pPr algn="l"/>
          <a:r>
            <a:rPr lang="en-US" sz="14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Signature</a:t>
          </a:r>
          <a:endParaRPr lang="en-US" sz="1400" b="1" dirty="0"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051A26A-BD38-4DE2-A4F9-EF085C48434F}" type="parTrans" cxnId="{929D0B6C-6C31-4B1F-8095-32032E5463E1}">
      <dgm:prSet/>
      <dgm:spPr/>
      <dgm:t>
        <a:bodyPr/>
        <a:lstStyle/>
        <a:p>
          <a:endParaRPr lang="en-US"/>
        </a:p>
      </dgm:t>
    </dgm:pt>
    <dgm:pt modelId="{2F63FF8E-66A7-4A02-861F-59660A1B36A9}" type="sibTrans" cxnId="{929D0B6C-6C31-4B1F-8095-32032E5463E1}">
      <dgm:prSet/>
      <dgm:spPr/>
      <dgm:t>
        <a:bodyPr/>
        <a:lstStyle/>
        <a:p>
          <a:endParaRPr lang="en-US"/>
        </a:p>
      </dgm:t>
    </dgm:pt>
    <dgm:pt modelId="{A05660B8-4B64-4757-B01C-FFCD5A6EB768}">
      <dgm:prSet phldrT="[Text]" custT="1"/>
      <dgm:spPr>
        <a:noFill/>
        <a:ln>
          <a:noFill/>
        </a:ln>
      </dgm:spPr>
      <dgm:t>
        <a:bodyPr/>
        <a:lstStyle/>
        <a:p>
          <a:pPr algn="l"/>
          <a:r>
            <a:rPr lang="en-US" sz="14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</a:t>
          </a:r>
          <a:endParaRPr lang="en-US" sz="1400" b="1" dirty="0"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143BF3E-A906-4665-8570-CD39D23D1866}" type="parTrans" cxnId="{E59021B2-80A6-4973-8E8B-3E2B6D31BA03}">
      <dgm:prSet/>
      <dgm:spPr/>
      <dgm:t>
        <a:bodyPr/>
        <a:lstStyle/>
        <a:p>
          <a:endParaRPr lang="en-US"/>
        </a:p>
      </dgm:t>
    </dgm:pt>
    <dgm:pt modelId="{D129A9D5-ADB6-4103-BC78-2F327CF3104C}" type="sibTrans" cxnId="{E59021B2-80A6-4973-8E8B-3E2B6D31BA03}">
      <dgm:prSet/>
      <dgm:spPr/>
      <dgm:t>
        <a:bodyPr/>
        <a:lstStyle/>
        <a:p>
          <a:endParaRPr lang="en-US"/>
        </a:p>
      </dgm:t>
    </dgm:pt>
    <dgm:pt modelId="{DFBA83DB-C5CD-4711-AE31-7E2C2E311DB2}" type="pres">
      <dgm:prSet presAssocID="{04E93FFF-2061-4606-B9C8-75946A2AE3A4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10E08297-EF27-49F2-829F-8481A7141F8B}" type="pres">
      <dgm:prSet presAssocID="{AF18C63C-3502-4FCB-AF21-2ED3D3FE2CDE}" presName="composite" presStyleCnt="0"/>
      <dgm:spPr/>
    </dgm:pt>
    <dgm:pt modelId="{103A9A8B-2143-41FF-B5AF-616D1D33391D}" type="pres">
      <dgm:prSet presAssocID="{AF18C63C-3502-4FCB-AF21-2ED3D3FE2CDE}" presName="rect1" presStyleLbl="bgImgPlace1" presStyleIdx="0" presStyleCnt="2" custScaleX="339593" custLinFactNeighborX="2177" custLinFactNeighborY="5449"/>
      <dgm:spPr>
        <a:blipFill dpi="0" rotWithShape="1">
          <a:blip xmlns:r="http://schemas.openxmlformats.org/officeDocument/2006/relationships" r:embed="rId1"/>
          <a:srcRect/>
          <a:stretch>
            <a:fillRect b="25000"/>
          </a:stretch>
        </a:blipFill>
      </dgm:spPr>
    </dgm:pt>
    <dgm:pt modelId="{3785EBD1-124C-45BD-BE0D-6E5474EB954F}" type="pres">
      <dgm:prSet presAssocID="{AF18C63C-3502-4FCB-AF21-2ED3D3FE2CDE}" presName="rect2" presStyleLbl="node1" presStyleIdx="0" presStyleCnt="2" custScaleX="82645" custScaleY="17690" custLinFactX="-98758" custLinFactY="-14643" custLinFactNeighborX="-10000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70913-3A19-4D8F-9A90-F4EC1EF3C14F}" type="pres">
      <dgm:prSet presAssocID="{2F63FF8E-66A7-4A02-861F-59660A1B36A9}" presName="sibTrans" presStyleCnt="0"/>
      <dgm:spPr/>
    </dgm:pt>
    <dgm:pt modelId="{0127B184-789A-46AC-8AA0-4592EF9CCC88}" type="pres">
      <dgm:prSet presAssocID="{A05660B8-4B64-4757-B01C-FFCD5A6EB768}" presName="composite" presStyleCnt="0"/>
      <dgm:spPr/>
    </dgm:pt>
    <dgm:pt modelId="{EDC909A2-D6D4-43BD-A68C-AF6E8F409CC6}" type="pres">
      <dgm:prSet presAssocID="{A05660B8-4B64-4757-B01C-FFCD5A6EB768}" presName="rect1" presStyleLbl="bgImgPlace1" presStyleIdx="1" presStyleCnt="2" custScaleX="339593" custLinFactNeighborX="2177" custLinFactNeighborY="5449"/>
      <dgm:spPr>
        <a:blipFill dpi="0" rotWithShape="1">
          <a:blip xmlns:r="http://schemas.openxmlformats.org/officeDocument/2006/relationships" r:embed="rId2"/>
          <a:srcRect/>
          <a:stretch>
            <a:fillRect b="25000"/>
          </a:stretch>
        </a:blipFill>
      </dgm:spPr>
    </dgm:pt>
    <dgm:pt modelId="{7565F3C9-B2D9-4A0B-B065-E0E14B7971EC}" type="pres">
      <dgm:prSet presAssocID="{A05660B8-4B64-4757-B01C-FFCD5A6EB768}" presName="rect2" presStyleLbl="node1" presStyleIdx="1" presStyleCnt="2" custScaleX="75132" custScaleY="17690" custLinFactX="-100000" custLinFactY="-14643" custLinFactNeighborX="-10211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59E7CD-FBD3-4642-9491-4A6F9E476F6E}" type="presOf" srcId="{A05660B8-4B64-4757-B01C-FFCD5A6EB768}" destId="{7565F3C9-B2D9-4A0B-B065-E0E14B7971EC}" srcOrd="0" destOrd="0" presId="urn:microsoft.com/office/officeart/2008/layout/BendingPictureBlocks"/>
    <dgm:cxn modelId="{E59021B2-80A6-4973-8E8B-3E2B6D31BA03}" srcId="{04E93FFF-2061-4606-B9C8-75946A2AE3A4}" destId="{A05660B8-4B64-4757-B01C-FFCD5A6EB768}" srcOrd="1" destOrd="0" parTransId="{1143BF3E-A906-4665-8570-CD39D23D1866}" sibTransId="{D129A9D5-ADB6-4103-BC78-2F327CF3104C}"/>
    <dgm:cxn modelId="{5442F435-043A-4266-9897-B0E7B6AD01E0}" type="presOf" srcId="{AF18C63C-3502-4FCB-AF21-2ED3D3FE2CDE}" destId="{3785EBD1-124C-45BD-BE0D-6E5474EB954F}" srcOrd="0" destOrd="0" presId="urn:microsoft.com/office/officeart/2008/layout/BendingPictureBlocks"/>
    <dgm:cxn modelId="{F22A4F9C-FFA4-4F65-A117-0D7699676944}" type="presOf" srcId="{04E93FFF-2061-4606-B9C8-75946A2AE3A4}" destId="{DFBA83DB-C5CD-4711-AE31-7E2C2E311DB2}" srcOrd="0" destOrd="0" presId="urn:microsoft.com/office/officeart/2008/layout/BendingPictureBlocks"/>
    <dgm:cxn modelId="{929D0B6C-6C31-4B1F-8095-32032E5463E1}" srcId="{04E93FFF-2061-4606-B9C8-75946A2AE3A4}" destId="{AF18C63C-3502-4FCB-AF21-2ED3D3FE2CDE}" srcOrd="0" destOrd="0" parTransId="{1051A26A-BD38-4DE2-A4F9-EF085C48434F}" sibTransId="{2F63FF8E-66A7-4A02-861F-59660A1B36A9}"/>
    <dgm:cxn modelId="{0F56AFE7-34E0-4E64-BD05-5D5CD02E40BF}" type="presParOf" srcId="{DFBA83DB-C5CD-4711-AE31-7E2C2E311DB2}" destId="{10E08297-EF27-49F2-829F-8481A7141F8B}" srcOrd="0" destOrd="0" presId="urn:microsoft.com/office/officeart/2008/layout/BendingPictureBlocks"/>
    <dgm:cxn modelId="{4A1B8C76-F98A-4F2D-BD1A-BC7B28BAB4FB}" type="presParOf" srcId="{10E08297-EF27-49F2-829F-8481A7141F8B}" destId="{103A9A8B-2143-41FF-B5AF-616D1D33391D}" srcOrd="0" destOrd="0" presId="urn:microsoft.com/office/officeart/2008/layout/BendingPictureBlocks"/>
    <dgm:cxn modelId="{88A156E1-6329-4462-8E88-1BF22D192C1D}" type="presParOf" srcId="{10E08297-EF27-49F2-829F-8481A7141F8B}" destId="{3785EBD1-124C-45BD-BE0D-6E5474EB954F}" srcOrd="1" destOrd="0" presId="urn:microsoft.com/office/officeart/2008/layout/BendingPictureBlocks"/>
    <dgm:cxn modelId="{E8CC2C6B-ECC8-43BA-BF95-587E52A86485}" type="presParOf" srcId="{DFBA83DB-C5CD-4711-AE31-7E2C2E311DB2}" destId="{48670913-3A19-4D8F-9A90-F4EC1EF3C14F}" srcOrd="1" destOrd="0" presId="urn:microsoft.com/office/officeart/2008/layout/BendingPictureBlocks"/>
    <dgm:cxn modelId="{3289192E-4D16-405E-9960-CA7A11D557A3}" type="presParOf" srcId="{DFBA83DB-C5CD-4711-AE31-7E2C2E311DB2}" destId="{0127B184-789A-46AC-8AA0-4592EF9CCC88}" srcOrd="2" destOrd="0" presId="urn:microsoft.com/office/officeart/2008/layout/BendingPictureBlocks"/>
    <dgm:cxn modelId="{0BB599FE-D9A8-40B1-83E4-73760FB47AF9}" type="presParOf" srcId="{0127B184-789A-46AC-8AA0-4592EF9CCC88}" destId="{EDC909A2-D6D4-43BD-A68C-AF6E8F409CC6}" srcOrd="0" destOrd="0" presId="urn:microsoft.com/office/officeart/2008/layout/BendingPictureBlocks"/>
    <dgm:cxn modelId="{A73563DD-E7D1-4485-AAA8-47376BF91782}" type="presParOf" srcId="{0127B184-789A-46AC-8AA0-4592EF9CCC88}" destId="{7565F3C9-B2D9-4A0B-B065-E0E14B7971EC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4E93FFF-2061-4606-B9C8-75946A2AE3A4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18C63C-3502-4FCB-AF21-2ED3D3FE2CDE}">
      <dgm:prSet phldrT="[Text]" custT="1"/>
      <dgm:spPr>
        <a:noFill/>
        <a:ln>
          <a:noFill/>
        </a:ln>
      </dgm:spPr>
      <dgm:t>
        <a:bodyPr/>
        <a:lstStyle/>
        <a:p>
          <a:pPr algn="l"/>
          <a:r>
            <a:rPr lang="en-US" sz="14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Signature</a:t>
          </a:r>
          <a:endParaRPr lang="en-US" sz="1400" b="1" dirty="0"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051A26A-BD38-4DE2-A4F9-EF085C48434F}" type="parTrans" cxnId="{929D0B6C-6C31-4B1F-8095-32032E5463E1}">
      <dgm:prSet/>
      <dgm:spPr/>
      <dgm:t>
        <a:bodyPr/>
        <a:lstStyle/>
        <a:p>
          <a:endParaRPr lang="en-US"/>
        </a:p>
      </dgm:t>
    </dgm:pt>
    <dgm:pt modelId="{2F63FF8E-66A7-4A02-861F-59660A1B36A9}" type="sibTrans" cxnId="{929D0B6C-6C31-4B1F-8095-32032E5463E1}">
      <dgm:prSet/>
      <dgm:spPr/>
      <dgm:t>
        <a:bodyPr/>
        <a:lstStyle/>
        <a:p>
          <a:endParaRPr lang="en-US"/>
        </a:p>
      </dgm:t>
    </dgm:pt>
    <dgm:pt modelId="{A05660B8-4B64-4757-B01C-FFCD5A6EB768}">
      <dgm:prSet phldrT="[Text]" custT="1"/>
      <dgm:spPr>
        <a:noFill/>
        <a:ln>
          <a:noFill/>
        </a:ln>
      </dgm:spPr>
      <dgm:t>
        <a:bodyPr/>
        <a:lstStyle/>
        <a:p>
          <a:pPr algn="l"/>
          <a:r>
            <a:rPr lang="en-US" sz="14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</a:t>
          </a:r>
          <a:endParaRPr lang="en-US" sz="1400" b="1" dirty="0"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143BF3E-A906-4665-8570-CD39D23D1866}" type="parTrans" cxnId="{E59021B2-80A6-4973-8E8B-3E2B6D31BA03}">
      <dgm:prSet/>
      <dgm:spPr/>
      <dgm:t>
        <a:bodyPr/>
        <a:lstStyle/>
        <a:p>
          <a:endParaRPr lang="en-US"/>
        </a:p>
      </dgm:t>
    </dgm:pt>
    <dgm:pt modelId="{D129A9D5-ADB6-4103-BC78-2F327CF3104C}" type="sibTrans" cxnId="{E59021B2-80A6-4973-8E8B-3E2B6D31BA03}">
      <dgm:prSet/>
      <dgm:spPr/>
      <dgm:t>
        <a:bodyPr/>
        <a:lstStyle/>
        <a:p>
          <a:endParaRPr lang="en-US"/>
        </a:p>
      </dgm:t>
    </dgm:pt>
    <dgm:pt modelId="{DFBA83DB-C5CD-4711-AE31-7E2C2E311DB2}" type="pres">
      <dgm:prSet presAssocID="{04E93FFF-2061-4606-B9C8-75946A2AE3A4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10E08297-EF27-49F2-829F-8481A7141F8B}" type="pres">
      <dgm:prSet presAssocID="{AF18C63C-3502-4FCB-AF21-2ED3D3FE2CDE}" presName="composite" presStyleCnt="0"/>
      <dgm:spPr/>
    </dgm:pt>
    <dgm:pt modelId="{103A9A8B-2143-41FF-B5AF-616D1D33391D}" type="pres">
      <dgm:prSet presAssocID="{AF18C63C-3502-4FCB-AF21-2ED3D3FE2CDE}" presName="rect1" presStyleLbl="bgImgPlace1" presStyleIdx="0" presStyleCnt="2" custScaleX="339593" custLinFactNeighborX="2177" custLinFactNeighborY="5449"/>
      <dgm:spPr>
        <a:blipFill dpi="0" rotWithShape="1">
          <a:blip xmlns:r="http://schemas.openxmlformats.org/officeDocument/2006/relationships" r:embed="rId1"/>
          <a:srcRect/>
          <a:stretch>
            <a:fillRect b="25000"/>
          </a:stretch>
        </a:blipFill>
      </dgm:spPr>
    </dgm:pt>
    <dgm:pt modelId="{3785EBD1-124C-45BD-BE0D-6E5474EB954F}" type="pres">
      <dgm:prSet presAssocID="{AF18C63C-3502-4FCB-AF21-2ED3D3FE2CDE}" presName="rect2" presStyleLbl="node1" presStyleIdx="0" presStyleCnt="2" custScaleX="82645" custScaleY="17690" custLinFactX="-99877" custLinFactY="-14643" custLinFactNeighborX="-10000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70913-3A19-4D8F-9A90-F4EC1EF3C14F}" type="pres">
      <dgm:prSet presAssocID="{2F63FF8E-66A7-4A02-861F-59660A1B36A9}" presName="sibTrans" presStyleCnt="0"/>
      <dgm:spPr/>
    </dgm:pt>
    <dgm:pt modelId="{0127B184-789A-46AC-8AA0-4592EF9CCC88}" type="pres">
      <dgm:prSet presAssocID="{A05660B8-4B64-4757-B01C-FFCD5A6EB768}" presName="composite" presStyleCnt="0"/>
      <dgm:spPr/>
    </dgm:pt>
    <dgm:pt modelId="{EDC909A2-D6D4-43BD-A68C-AF6E8F409CC6}" type="pres">
      <dgm:prSet presAssocID="{A05660B8-4B64-4757-B01C-FFCD5A6EB768}" presName="rect1" presStyleLbl="bgImgPlace1" presStyleIdx="1" presStyleCnt="2" custScaleX="339593" custLinFactNeighborX="2177" custLinFactNeighborY="5449"/>
      <dgm:spPr>
        <a:blipFill dpi="0" rotWithShape="1">
          <a:blip xmlns:r="http://schemas.openxmlformats.org/officeDocument/2006/relationships" r:embed="rId2"/>
          <a:srcRect/>
          <a:stretch>
            <a:fillRect b="25000"/>
          </a:stretch>
        </a:blipFill>
      </dgm:spPr>
    </dgm:pt>
    <dgm:pt modelId="{7565F3C9-B2D9-4A0B-B065-E0E14B7971EC}" type="pres">
      <dgm:prSet presAssocID="{A05660B8-4B64-4757-B01C-FFCD5A6EB768}" presName="rect2" presStyleLbl="node1" presStyleIdx="1" presStyleCnt="2" custScaleX="75132" custScaleY="17690" custLinFactX="-100000" custLinFactY="-14643" custLinFactNeighborX="-10211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9021B2-80A6-4973-8E8B-3E2B6D31BA03}" srcId="{04E93FFF-2061-4606-B9C8-75946A2AE3A4}" destId="{A05660B8-4B64-4757-B01C-FFCD5A6EB768}" srcOrd="1" destOrd="0" parTransId="{1143BF3E-A906-4665-8570-CD39D23D1866}" sibTransId="{D129A9D5-ADB6-4103-BC78-2F327CF3104C}"/>
    <dgm:cxn modelId="{AE5832BA-3FEE-405A-BE8B-D7889BA23D80}" type="presOf" srcId="{A05660B8-4B64-4757-B01C-FFCD5A6EB768}" destId="{7565F3C9-B2D9-4A0B-B065-E0E14B7971EC}" srcOrd="0" destOrd="0" presId="urn:microsoft.com/office/officeart/2008/layout/BendingPictureBlocks"/>
    <dgm:cxn modelId="{F75B45AC-67AF-4B1E-8DAB-95B0019CD6EF}" type="presOf" srcId="{04E93FFF-2061-4606-B9C8-75946A2AE3A4}" destId="{DFBA83DB-C5CD-4711-AE31-7E2C2E311DB2}" srcOrd="0" destOrd="0" presId="urn:microsoft.com/office/officeart/2008/layout/BendingPictureBlocks"/>
    <dgm:cxn modelId="{929D0B6C-6C31-4B1F-8095-32032E5463E1}" srcId="{04E93FFF-2061-4606-B9C8-75946A2AE3A4}" destId="{AF18C63C-3502-4FCB-AF21-2ED3D3FE2CDE}" srcOrd="0" destOrd="0" parTransId="{1051A26A-BD38-4DE2-A4F9-EF085C48434F}" sibTransId="{2F63FF8E-66A7-4A02-861F-59660A1B36A9}"/>
    <dgm:cxn modelId="{671A8C58-849C-407F-A460-F25EA9BAC3BD}" type="presOf" srcId="{AF18C63C-3502-4FCB-AF21-2ED3D3FE2CDE}" destId="{3785EBD1-124C-45BD-BE0D-6E5474EB954F}" srcOrd="0" destOrd="0" presId="urn:microsoft.com/office/officeart/2008/layout/BendingPictureBlocks"/>
    <dgm:cxn modelId="{4AD77D7B-EC1F-4A8B-A5DC-B53CC365B19C}" type="presParOf" srcId="{DFBA83DB-C5CD-4711-AE31-7E2C2E311DB2}" destId="{10E08297-EF27-49F2-829F-8481A7141F8B}" srcOrd="0" destOrd="0" presId="urn:microsoft.com/office/officeart/2008/layout/BendingPictureBlocks"/>
    <dgm:cxn modelId="{1A2A1C4E-AFC4-4A74-86E0-4628AA2B2F61}" type="presParOf" srcId="{10E08297-EF27-49F2-829F-8481A7141F8B}" destId="{103A9A8B-2143-41FF-B5AF-616D1D33391D}" srcOrd="0" destOrd="0" presId="urn:microsoft.com/office/officeart/2008/layout/BendingPictureBlocks"/>
    <dgm:cxn modelId="{F88CE39D-5084-45E0-9FAD-606DC76FFE85}" type="presParOf" srcId="{10E08297-EF27-49F2-829F-8481A7141F8B}" destId="{3785EBD1-124C-45BD-BE0D-6E5474EB954F}" srcOrd="1" destOrd="0" presId="urn:microsoft.com/office/officeart/2008/layout/BendingPictureBlocks"/>
    <dgm:cxn modelId="{8AAB530D-4561-4459-87BD-840533A9A75C}" type="presParOf" srcId="{DFBA83DB-C5CD-4711-AE31-7E2C2E311DB2}" destId="{48670913-3A19-4D8F-9A90-F4EC1EF3C14F}" srcOrd="1" destOrd="0" presId="urn:microsoft.com/office/officeart/2008/layout/BendingPictureBlocks"/>
    <dgm:cxn modelId="{DB0AD208-2517-485B-A36A-EB0314DF59ED}" type="presParOf" srcId="{DFBA83DB-C5CD-4711-AE31-7E2C2E311DB2}" destId="{0127B184-789A-46AC-8AA0-4592EF9CCC88}" srcOrd="2" destOrd="0" presId="urn:microsoft.com/office/officeart/2008/layout/BendingPictureBlocks"/>
    <dgm:cxn modelId="{EA0BE85A-6BD8-416B-9CE1-BEE3629A42DC}" type="presParOf" srcId="{0127B184-789A-46AC-8AA0-4592EF9CCC88}" destId="{EDC909A2-D6D4-43BD-A68C-AF6E8F409CC6}" srcOrd="0" destOrd="0" presId="urn:microsoft.com/office/officeart/2008/layout/BendingPictureBlocks"/>
    <dgm:cxn modelId="{E90B8772-F672-4B8D-8FD0-7381198248EA}" type="presParOf" srcId="{0127B184-789A-46AC-8AA0-4592EF9CCC88}" destId="{7565F3C9-B2D9-4A0B-B065-E0E14B7971EC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3A9A8B-2143-41FF-B5AF-616D1D33391D}">
      <dsp:nvSpPr>
        <dsp:cNvPr id="0" name=""/>
        <dsp:cNvSpPr/>
      </dsp:nvSpPr>
      <dsp:spPr>
        <a:xfrm>
          <a:off x="566416" y="320037"/>
          <a:ext cx="7420506" cy="1837839"/>
        </a:xfrm>
        <a:prstGeom prst="rect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85EBD1-124C-45BD-BE0D-6E5474EB954F}">
      <dsp:nvSpPr>
        <dsp:cNvPr id="0" name=""/>
        <dsp:cNvSpPr/>
      </dsp:nvSpPr>
      <dsp:spPr>
        <a:xfrm>
          <a:off x="26501" y="122202"/>
          <a:ext cx="1091445" cy="20949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Signature</a:t>
          </a:r>
          <a:endParaRPr lang="en-US" sz="1400" b="1" kern="1200" dirty="0"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6501" y="122202"/>
        <a:ext cx="1091445" cy="209494"/>
      </dsp:txXfrm>
    </dsp:sp>
    <dsp:sp modelId="{EDC909A2-D6D4-43BD-A68C-AF6E8F409CC6}">
      <dsp:nvSpPr>
        <dsp:cNvPr id="0" name=""/>
        <dsp:cNvSpPr/>
      </dsp:nvSpPr>
      <dsp:spPr>
        <a:xfrm>
          <a:off x="566416" y="2488904"/>
          <a:ext cx="7420506" cy="1837839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t="25000" b="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65F3C9-B2D9-4A0B-B065-E0E14B7971EC}">
      <dsp:nvSpPr>
        <dsp:cNvPr id="0" name=""/>
        <dsp:cNvSpPr/>
      </dsp:nvSpPr>
      <dsp:spPr>
        <a:xfrm>
          <a:off x="76199" y="2291070"/>
          <a:ext cx="889754" cy="20949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</a:t>
          </a:r>
          <a:endParaRPr lang="en-US" sz="1400" b="1" kern="1200" dirty="0"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6199" y="2291070"/>
        <a:ext cx="889754" cy="20949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_1-Lin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13334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07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_1-Lin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13334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678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B_1-Lin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13334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969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1-Lin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13334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299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_Blank with 1-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" y="-10808"/>
            <a:ext cx="9185090" cy="13443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3297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_1-Lin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334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237985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_2-Lin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13334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16183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_Blank with 1-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73"/>
            <a:ext cx="9143999" cy="13334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731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Blank with 1-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13334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7809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_Blank with 1-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70"/>
            <a:ext cx="9249100" cy="13474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30211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B_1-Lin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334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3913351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4831256" y="1781503"/>
            <a:ext cx="3913351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5028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_1-Lin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13334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4355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_Blank with 1-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" y="-10808"/>
            <a:ext cx="9185090" cy="13443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3913351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4831256" y="1781503"/>
            <a:ext cx="3913351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478557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_Blank with 1-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13334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2424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_Blank with 1-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9522"/>
            <a:ext cx="9214065" cy="13423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4170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5"/>
            <a:ext cx="9196919" cy="6856549"/>
          </a:xfrm>
          <a:prstGeom prst="rect">
            <a:avLst/>
          </a:prstGeom>
        </p:spPr>
      </p:pic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461217" y="4249877"/>
            <a:ext cx="8129790" cy="7309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11250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6F9896-E6B4-4A7A-AAAF-E9ADA213BA16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81D13EE-0DDD-4BA5-B414-E1209AEFF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007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1745586" y="2779190"/>
            <a:ext cx="5652828" cy="134853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97032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/>
          <p:cNvSpPr>
            <a:spLocks noGrp="1"/>
          </p:cNvSpPr>
          <p:nvPr>
            <p:ph sz="quarter" idx="10"/>
          </p:nvPr>
        </p:nvSpPr>
        <p:spPr>
          <a:xfrm>
            <a:off x="1259175" y="2023672"/>
            <a:ext cx="6790544" cy="1289154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1259175" y="3567660"/>
            <a:ext cx="6790543" cy="219496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000"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6006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Content Placeholder 5"/>
          <p:cNvSpPr>
            <a:spLocks noGrp="1"/>
          </p:cNvSpPr>
          <p:nvPr>
            <p:ph sz="quarter" idx="10"/>
          </p:nvPr>
        </p:nvSpPr>
        <p:spPr>
          <a:xfrm>
            <a:off x="1745586" y="2779190"/>
            <a:ext cx="5652828" cy="134853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97172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745586" y="2779190"/>
            <a:ext cx="5652828" cy="134853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1847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1745586" y="2779190"/>
            <a:ext cx="5652828" cy="134853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042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_1-Lin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350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1313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96919" cy="6858000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0"/>
          </p:nvPr>
        </p:nvSpPr>
        <p:spPr>
          <a:xfrm>
            <a:off x="461217" y="4249877"/>
            <a:ext cx="8129790" cy="7309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41888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5"/>
            <a:ext cx="9196919" cy="6856549"/>
          </a:xfrm>
          <a:prstGeom prst="rect">
            <a:avLst/>
          </a:prstGeom>
        </p:spPr>
      </p:pic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461217" y="4249877"/>
            <a:ext cx="8129790" cy="7309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33703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/>
          <p:cNvSpPr>
            <a:spLocks noGrp="1"/>
          </p:cNvSpPr>
          <p:nvPr>
            <p:ph sz="quarter" idx="10"/>
          </p:nvPr>
        </p:nvSpPr>
        <p:spPr>
          <a:xfrm>
            <a:off x="1259175" y="2023672"/>
            <a:ext cx="6790544" cy="1289154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1259175" y="3567660"/>
            <a:ext cx="6790543" cy="219496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000"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6006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Content Placeholder 5"/>
          <p:cNvSpPr>
            <a:spLocks noGrp="1"/>
          </p:cNvSpPr>
          <p:nvPr>
            <p:ph sz="quarter" idx="10"/>
          </p:nvPr>
        </p:nvSpPr>
        <p:spPr>
          <a:xfrm>
            <a:off x="1745586" y="2779190"/>
            <a:ext cx="5652828" cy="134853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97172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745586" y="2779190"/>
            <a:ext cx="5652828" cy="134853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1847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1745586" y="2779190"/>
            <a:ext cx="5652828" cy="134853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0426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96919" cy="6858000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0"/>
          </p:nvPr>
        </p:nvSpPr>
        <p:spPr>
          <a:xfrm>
            <a:off x="461217" y="4249877"/>
            <a:ext cx="8129790" cy="7309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41888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5"/>
            <a:ext cx="9196919" cy="6856549"/>
          </a:xfrm>
          <a:prstGeom prst="rect">
            <a:avLst/>
          </a:prstGeom>
        </p:spPr>
      </p:pic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461217" y="4249877"/>
            <a:ext cx="8129790" cy="7309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33703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/>
          <p:cNvSpPr>
            <a:spLocks noGrp="1"/>
          </p:cNvSpPr>
          <p:nvPr>
            <p:ph sz="quarter" idx="10"/>
          </p:nvPr>
        </p:nvSpPr>
        <p:spPr>
          <a:xfrm>
            <a:off x="1259175" y="2023672"/>
            <a:ext cx="6790544" cy="1289154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1259175" y="3567660"/>
            <a:ext cx="6790543" cy="219496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000"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6006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Content Placeholder 5"/>
          <p:cNvSpPr>
            <a:spLocks noGrp="1"/>
          </p:cNvSpPr>
          <p:nvPr>
            <p:ph sz="quarter" idx="10"/>
          </p:nvPr>
        </p:nvSpPr>
        <p:spPr>
          <a:xfrm>
            <a:off x="1745586" y="2779190"/>
            <a:ext cx="5652828" cy="134853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9717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_1-Lin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350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956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745586" y="2779190"/>
            <a:ext cx="5652828" cy="134853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1847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1745586" y="2779190"/>
            <a:ext cx="5652828" cy="134853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0426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96919" cy="6858000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0"/>
          </p:nvPr>
        </p:nvSpPr>
        <p:spPr>
          <a:xfrm>
            <a:off x="461217" y="4249877"/>
            <a:ext cx="8129790" cy="7309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41888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ag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5"/>
            <a:ext cx="9196919" cy="6856549"/>
          </a:xfrm>
          <a:prstGeom prst="rect">
            <a:avLst/>
          </a:prstGeom>
        </p:spPr>
      </p:pic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461217" y="4249877"/>
            <a:ext cx="8129790" cy="7309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perto"/>
                <a:cs typeface="Apert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3370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_1-Lin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334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956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_1-Lin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38780" cy="13334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12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_1-Lin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350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0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B_1-Lin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334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679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B_1-Lin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350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1" y="1778000"/>
            <a:ext cx="8242299" cy="43808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Clr>
                <a:schemeClr val="accent5"/>
              </a:buClr>
              <a:buSzPct val="80000"/>
              <a:buFont typeface="Georgia Bold Italic"/>
              <a:buChar char="▪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1pPr>
            <a:lvl2pPr marL="858838" indent="-401638">
              <a:lnSpc>
                <a:spcPct val="110000"/>
              </a:lnSpc>
              <a:buClr>
                <a:schemeClr val="accent5"/>
              </a:buClr>
              <a:buSzPct val="85000"/>
              <a:buFont typeface="Menlo Bold"/>
              <a:buChar char="‒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2pPr>
            <a:lvl3pPr marL="1200150" indent="-285750">
              <a:lnSpc>
                <a:spcPct val="110000"/>
              </a:lnSpc>
              <a:buClr>
                <a:schemeClr val="accent5"/>
              </a:buClr>
              <a:buSzPct val="85000"/>
              <a:buFont typeface="Arial"/>
              <a:buChar char="•"/>
              <a:defRPr sz="2200" b="0" i="0">
                <a:solidFill>
                  <a:schemeClr val="tx1">
                    <a:lumMod val="75000"/>
                  </a:schemeClr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1" y="391296"/>
            <a:ext cx="8223249" cy="5739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 i="0">
                <a:solidFill>
                  <a:schemeClr val="accent5"/>
                </a:solidFill>
                <a:latin typeface="+mj-lt"/>
                <a:cs typeface="Apert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71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3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3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324318"/>
            <a:ext cx="9144000" cy="786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3" name="Picture 8" descr="logo-onscreen only.jpg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257" y="6456048"/>
            <a:ext cx="1733352" cy="249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4"/>
          <p:cNvSpPr txBox="1">
            <a:spLocks/>
          </p:cNvSpPr>
          <p:nvPr/>
        </p:nvSpPr>
        <p:spPr>
          <a:xfrm>
            <a:off x="233363" y="6477000"/>
            <a:ext cx="8709025" cy="3175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b="0" i="0" kern="1200">
                <a:solidFill>
                  <a:schemeClr val="accent5"/>
                </a:solidFill>
                <a:latin typeface="Palatino Linotype"/>
                <a:ea typeface="+mn-ea"/>
                <a:cs typeface="Palatino Linotype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defRPr/>
            </a:pPr>
            <a:r>
              <a:rPr lang="en-US" sz="800" dirty="0" smtClean="0">
                <a:solidFill>
                  <a:srgbClr val="4D4F53"/>
                </a:solidFill>
                <a:latin typeface="Century Gothic"/>
                <a:cs typeface="Century Gothic"/>
              </a:rPr>
              <a:t>LogixHealth Confidential</a:t>
            </a:r>
            <a:endParaRPr lang="en-US" sz="800" dirty="0">
              <a:solidFill>
                <a:srgbClr val="4D4F53"/>
              </a:solidFill>
              <a:latin typeface="Century Gothic"/>
              <a:cs typeface="Century Gothic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709" r:id="rId25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39A6"/>
          </a:solidFill>
          <a:latin typeface="+mj-lt"/>
          <a:ea typeface="MS PGothic" pitchFamily="34" charset="-128"/>
          <a:cs typeface="MS PGothic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0039A6"/>
          </a:solidFill>
          <a:latin typeface="Palatino Linotype" charset="0"/>
          <a:ea typeface="MS PGothic" pitchFamily="34" charset="-128"/>
          <a:cs typeface="MS PGothic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0039A6"/>
          </a:solidFill>
          <a:latin typeface="Palatino Linotype" charset="0"/>
          <a:ea typeface="MS PGothic" pitchFamily="34" charset="-128"/>
          <a:cs typeface="MS PGothic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0039A6"/>
          </a:solidFill>
          <a:latin typeface="Palatino Linotype" charset="0"/>
          <a:ea typeface="MS PGothic" pitchFamily="34" charset="-128"/>
          <a:cs typeface="MS PGothic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0039A6"/>
          </a:solidFill>
          <a:latin typeface="Palatino Linotype" charset="0"/>
          <a:ea typeface="MS PGothic" pitchFamily="34" charset="-128"/>
          <a:cs typeface="MS PGothic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0039A6"/>
          </a:solidFill>
          <a:latin typeface="Palatino" charset="0"/>
          <a:ea typeface="Geneva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0039A6"/>
          </a:solidFill>
          <a:latin typeface="Palatino" charset="0"/>
          <a:ea typeface="Geneva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0039A6"/>
          </a:solidFill>
          <a:latin typeface="Palatino" charset="0"/>
          <a:ea typeface="Geneva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0039A6"/>
          </a:solidFill>
          <a:latin typeface="Palatino" charset="0"/>
          <a:ea typeface="Geneva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200" kern="1200">
          <a:solidFill>
            <a:schemeClr val="tx1">
              <a:lumMod val="75000"/>
            </a:schemeClr>
          </a:solidFill>
          <a:latin typeface="Century Gothic"/>
          <a:ea typeface="MS PGothic" pitchFamily="34" charset="-128"/>
          <a:cs typeface="Century Gothic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200" kern="1200">
          <a:solidFill>
            <a:schemeClr val="tx1">
              <a:lumMod val="75000"/>
            </a:schemeClr>
          </a:solidFill>
          <a:latin typeface="Century Gothic"/>
          <a:ea typeface="MS PGothic" pitchFamily="34" charset="-128"/>
          <a:cs typeface="Century Gothic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200" kern="1200">
          <a:solidFill>
            <a:schemeClr val="tx1">
              <a:lumMod val="75000"/>
            </a:schemeClr>
          </a:solidFill>
          <a:latin typeface="Century Gothic"/>
          <a:ea typeface="MS PGothic" pitchFamily="34" charset="-128"/>
          <a:cs typeface="Century Gothic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200" kern="1200">
          <a:solidFill>
            <a:schemeClr val="tx1">
              <a:lumMod val="75000"/>
            </a:schemeClr>
          </a:solidFill>
          <a:latin typeface="Century Gothic"/>
          <a:ea typeface="MS PGothic" pitchFamily="34" charset="-128"/>
          <a:cs typeface="Century Gothic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200" kern="1200">
          <a:solidFill>
            <a:schemeClr val="tx1">
              <a:lumMod val="75000"/>
            </a:schemeClr>
          </a:solidFill>
          <a:latin typeface="Century Gothic"/>
          <a:ea typeface="MS PGothic" pitchFamily="34" charset="-128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49144" y="3522224"/>
            <a:ext cx="84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4875" y="-301625"/>
            <a:ext cx="11239500" cy="749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9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tx1"/>
          </a:solidFill>
          <a:latin typeface="Aperto"/>
          <a:ea typeface="+mj-ea"/>
          <a:cs typeface="Aperto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perto"/>
          <a:ea typeface="+mn-ea"/>
          <a:cs typeface="Aperto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perto"/>
          <a:ea typeface="+mn-ea"/>
          <a:cs typeface="Aperto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perto"/>
          <a:ea typeface="+mn-ea"/>
          <a:cs typeface="Aperto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perto"/>
          <a:ea typeface="+mn-ea"/>
          <a:cs typeface="Aperto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perto"/>
          <a:ea typeface="+mn-ea"/>
          <a:cs typeface="Apert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02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49144" y="3522224"/>
            <a:ext cx="84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4875" y="-301625"/>
            <a:ext cx="11239500" cy="749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9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tx1"/>
          </a:solidFill>
          <a:latin typeface="Aperto"/>
          <a:ea typeface="+mj-ea"/>
          <a:cs typeface="Aperto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perto"/>
          <a:ea typeface="+mn-ea"/>
          <a:cs typeface="Aperto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perto"/>
          <a:ea typeface="+mn-ea"/>
          <a:cs typeface="Aperto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perto"/>
          <a:ea typeface="+mn-ea"/>
          <a:cs typeface="Aperto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perto"/>
          <a:ea typeface="+mn-ea"/>
          <a:cs typeface="Aperto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perto"/>
          <a:ea typeface="+mn-ea"/>
          <a:cs typeface="Apert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02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49144" y="3522224"/>
            <a:ext cx="84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4875" y="-301625"/>
            <a:ext cx="11239500" cy="749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9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tx1"/>
          </a:solidFill>
          <a:latin typeface="Aperto"/>
          <a:ea typeface="+mj-ea"/>
          <a:cs typeface="Aperto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perto"/>
          <a:ea typeface="+mn-ea"/>
          <a:cs typeface="Aperto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perto"/>
          <a:ea typeface="+mn-ea"/>
          <a:cs typeface="Aperto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perto"/>
          <a:ea typeface="+mn-ea"/>
          <a:cs typeface="Aperto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perto"/>
          <a:ea typeface="+mn-ea"/>
          <a:cs typeface="Aperto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perto"/>
          <a:ea typeface="+mn-ea"/>
          <a:cs typeface="Apert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02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bedtfsapp001:8080/tfs/main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457201" y="2819400"/>
            <a:ext cx="8223249" cy="762000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 (Headings)"/>
              </a:rPr>
              <a:t>LogixHealth Developer Guidelines</a:t>
            </a:r>
          </a:p>
          <a:p>
            <a:r>
              <a:rPr lang="en-US" sz="2000" b="1" u="sng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 (Headings)"/>
              </a:rPr>
              <a:t>How To Consume Enterprise Logger</a:t>
            </a:r>
            <a:endParaRPr lang="en-US" sz="2400" b="1" u="sng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62938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– Consume LH Enterprise Data Access Library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405716"/>
              </p:ext>
            </p:extLst>
          </p:nvPr>
        </p:nvGraphicFramePr>
        <p:xfrm>
          <a:off x="309282" y="1447800"/>
          <a:ext cx="850392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392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500" b="1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How To – Consume Data Access Enterprise Library – </a:t>
                      </a:r>
                      <a:r>
                        <a:rPr lang="en-US" sz="1500" b="1" kern="1200" baseline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IRepository</a:t>
                      </a:r>
                      <a:r>
                        <a:rPr lang="en-US" sz="1500" b="1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&lt;T&gt;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Methods Definitions in </a:t>
                      </a:r>
                      <a:r>
                        <a:rPr lang="en-US" sz="16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IRepository</a:t>
                      </a:r>
                      <a:r>
                        <a:rPr lang="en-US" sz="16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&lt;T&gt; interface</a:t>
                      </a:r>
                    </a:p>
                  </a:txBody>
                  <a:tcPr>
                    <a:noFill/>
                  </a:tcPr>
                </a:tc>
              </a:tr>
              <a:tr h="1696720">
                <a:tc>
                  <a:txBody>
                    <a:bodyPr/>
                    <a:lstStyle/>
                    <a:p>
                      <a:r>
                        <a:rPr lang="en-US" sz="1600" b="1" u="sng" dirty="0" smtClean="0">
                          <a:solidFill>
                            <a:srgbClr val="808080"/>
                          </a:solidFill>
                          <a:latin typeface="Consolas"/>
                        </a:rPr>
                        <a:t>Signature</a:t>
                      </a:r>
                    </a:p>
                    <a:p>
                      <a:r>
                        <a:rPr lang="en-US" sz="1600" dirty="0" smtClean="0">
                          <a:solidFill>
                            <a:srgbClr val="808080"/>
                          </a:solidFill>
                          <a:latin typeface="Consolas"/>
                        </a:rPr>
                        <a:t>///</a:t>
                      </a:r>
                      <a:r>
                        <a:rPr lang="en-US" sz="1600" dirty="0" smtClean="0">
                          <a:solidFill>
                            <a:srgbClr val="008000"/>
                          </a:solidFill>
                          <a:latin typeface="Consolas"/>
                        </a:rPr>
                        <a:t> </a:t>
                      </a:r>
                      <a:r>
                        <a:rPr lang="en-US" sz="1600" dirty="0" smtClean="0">
                          <a:solidFill>
                            <a:srgbClr val="808080"/>
                          </a:solidFill>
                          <a:latin typeface="Consolas"/>
                        </a:rPr>
                        <a:t>&lt;summary&gt;</a:t>
                      </a:r>
                      <a:endParaRPr lang="en-US" sz="1600" dirty="0" smtClean="0">
                        <a:solidFill>
                          <a:srgbClr val="000000"/>
                        </a:solidFill>
                        <a:latin typeface="Consolas"/>
                      </a:endParaRPr>
                    </a:p>
                    <a:p>
                      <a:r>
                        <a:rPr lang="en-US" sz="1600" dirty="0" smtClean="0">
                          <a:solidFill>
                            <a:srgbClr val="808080"/>
                          </a:solidFill>
                          <a:latin typeface="Consolas"/>
                        </a:rPr>
                        <a:t>///</a:t>
                      </a:r>
                      <a:r>
                        <a:rPr lang="en-US" sz="1600" dirty="0" smtClean="0">
                          <a:solidFill>
                            <a:srgbClr val="008000"/>
                          </a:solidFill>
                          <a:latin typeface="Consolas"/>
                        </a:rPr>
                        <a:t> This method fetches all the rows from the respective Table</a:t>
                      </a:r>
                      <a:endParaRPr lang="en-US" sz="1600" dirty="0" smtClean="0">
                        <a:solidFill>
                          <a:srgbClr val="000000"/>
                        </a:solidFill>
                        <a:latin typeface="Consolas"/>
                      </a:endParaRPr>
                    </a:p>
                    <a:p>
                      <a:r>
                        <a:rPr lang="en-US" sz="1600" dirty="0" smtClean="0">
                          <a:solidFill>
                            <a:srgbClr val="808080"/>
                          </a:solidFill>
                          <a:latin typeface="Consolas"/>
                        </a:rPr>
                        <a:t>///</a:t>
                      </a:r>
                      <a:r>
                        <a:rPr lang="en-US" sz="1600" dirty="0" smtClean="0">
                          <a:solidFill>
                            <a:srgbClr val="008000"/>
                          </a:solidFill>
                          <a:latin typeface="Consolas"/>
                        </a:rPr>
                        <a:t> </a:t>
                      </a:r>
                      <a:r>
                        <a:rPr lang="en-US" sz="1600" dirty="0" smtClean="0">
                          <a:solidFill>
                            <a:srgbClr val="808080"/>
                          </a:solidFill>
                          <a:latin typeface="Consolas"/>
                        </a:rPr>
                        <a:t>&lt;/summary&gt;</a:t>
                      </a:r>
                      <a:endParaRPr lang="en-US" sz="1600" dirty="0" smtClean="0">
                        <a:solidFill>
                          <a:srgbClr val="000000"/>
                        </a:solidFill>
                        <a:latin typeface="Consolas"/>
                      </a:endParaRPr>
                    </a:p>
                    <a:p>
                      <a:r>
                        <a:rPr lang="en-US" sz="1600" dirty="0" smtClean="0">
                          <a:solidFill>
                            <a:srgbClr val="808080"/>
                          </a:solidFill>
                          <a:latin typeface="Consolas"/>
                        </a:rPr>
                        <a:t>///</a:t>
                      </a:r>
                      <a:r>
                        <a:rPr lang="en-US" sz="1600" dirty="0" smtClean="0">
                          <a:solidFill>
                            <a:srgbClr val="008000"/>
                          </a:solidFill>
                          <a:latin typeface="Consolas"/>
                        </a:rPr>
                        <a:t> </a:t>
                      </a:r>
                      <a:r>
                        <a:rPr lang="en-US" sz="1600" dirty="0" smtClean="0">
                          <a:solidFill>
                            <a:srgbClr val="808080"/>
                          </a:solidFill>
                          <a:latin typeface="Consolas"/>
                        </a:rPr>
                        <a:t>&lt;returns&gt;</a:t>
                      </a:r>
                      <a:r>
                        <a:rPr lang="en-US" sz="1600" dirty="0" smtClean="0">
                          <a:solidFill>
                            <a:srgbClr val="008000"/>
                          </a:solidFill>
                          <a:latin typeface="Consolas"/>
                        </a:rPr>
                        <a:t>collection of entities</a:t>
                      </a:r>
                      <a:r>
                        <a:rPr lang="en-US" sz="1600" dirty="0" smtClean="0">
                          <a:solidFill>
                            <a:srgbClr val="808080"/>
                          </a:solidFill>
                          <a:latin typeface="Consolas"/>
                        </a:rPr>
                        <a:t>&lt;/returns&gt;</a:t>
                      </a:r>
                      <a:endParaRPr lang="en-US" sz="1600" dirty="0" smtClean="0">
                        <a:solidFill>
                          <a:srgbClr val="000000"/>
                        </a:solidFill>
                        <a:latin typeface="Consolas"/>
                      </a:endParaRPr>
                    </a:p>
                    <a:p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System.Collections.Generic.ICollection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&lt;T&gt; </a:t>
                      </a:r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AllRecords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();</a:t>
                      </a:r>
                      <a:endParaRPr lang="en-US" sz="16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u="sng" dirty="0" smtClean="0">
                          <a:solidFill>
                            <a:srgbClr val="808080"/>
                          </a:solidFill>
                          <a:latin typeface="Consolas"/>
                        </a:rPr>
                        <a:t>Example</a:t>
                      </a:r>
                    </a:p>
                    <a:p>
                      <a:r>
                        <a:rPr lang="en-US" sz="18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/>
                        </a:rPr>
                        <a:t>ICollection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&lt;</a:t>
                      </a:r>
                      <a:r>
                        <a:rPr lang="en-US" sz="18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/>
                        </a:rPr>
                        <a:t>ApplicationArea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&gt;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applicationAreas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repository.AllRecords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sz="16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494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– Consume LH Enterprise Data Access Library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420472"/>
              </p:ext>
            </p:extLst>
          </p:nvPr>
        </p:nvGraphicFramePr>
        <p:xfrm>
          <a:off x="309282" y="1447800"/>
          <a:ext cx="850392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392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500" b="1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How To – Consume Data Access Enterprise Library – </a:t>
                      </a:r>
                      <a:r>
                        <a:rPr lang="en-US" sz="1500" b="1" kern="1200" baseline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IRepository</a:t>
                      </a:r>
                      <a:r>
                        <a:rPr lang="en-US" sz="1500" b="1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&lt;T&gt;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Methods Definitions in </a:t>
                      </a:r>
                      <a:r>
                        <a:rPr lang="en-US" sz="16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IRepository</a:t>
                      </a:r>
                      <a:r>
                        <a:rPr lang="en-US" sz="16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&lt;T&gt; interface</a:t>
                      </a:r>
                    </a:p>
                  </a:txBody>
                  <a:tcPr>
                    <a:noFill/>
                  </a:tcPr>
                </a:tc>
              </a:tr>
              <a:tr h="1696720">
                <a:tc>
                  <a:txBody>
                    <a:bodyPr/>
                    <a:lstStyle/>
                    <a:p>
                      <a:r>
                        <a:rPr lang="en-US" sz="1600" b="1" u="sng" dirty="0" smtClean="0">
                          <a:solidFill>
                            <a:srgbClr val="808080"/>
                          </a:solidFill>
                          <a:latin typeface="Consolas"/>
                        </a:rPr>
                        <a:t>Signature</a:t>
                      </a:r>
                    </a:p>
                    <a:p>
                      <a:r>
                        <a:rPr lang="en-US" sz="1200" dirty="0" smtClean="0">
                          <a:solidFill>
                            <a:srgbClr val="808080"/>
                          </a:solidFill>
                          <a:latin typeface="Consolas"/>
                        </a:rPr>
                        <a:t>///</a:t>
                      </a:r>
                      <a:r>
                        <a:rPr lang="en-US" sz="1200" dirty="0" smtClean="0">
                          <a:solidFill>
                            <a:srgbClr val="008000"/>
                          </a:solidFill>
                          <a:latin typeface="Consolas"/>
                        </a:rPr>
                        <a:t> </a:t>
                      </a:r>
                      <a:r>
                        <a:rPr lang="en-US" sz="1200" dirty="0" smtClean="0">
                          <a:solidFill>
                            <a:srgbClr val="808080"/>
                          </a:solidFill>
                          <a:latin typeface="Consolas"/>
                        </a:rPr>
                        <a:t>&lt;summary&gt;</a:t>
                      </a:r>
                      <a:endParaRPr lang="en-US" sz="1200" dirty="0" smtClean="0">
                        <a:solidFill>
                          <a:srgbClr val="000000"/>
                        </a:solidFill>
                        <a:latin typeface="Consolas"/>
                      </a:endParaRPr>
                    </a:p>
                    <a:p>
                      <a:r>
                        <a:rPr lang="en-US" sz="1200" dirty="0" smtClean="0">
                          <a:solidFill>
                            <a:srgbClr val="808080"/>
                          </a:solidFill>
                          <a:latin typeface="Consolas"/>
                        </a:rPr>
                        <a:t>///</a:t>
                      </a:r>
                      <a:r>
                        <a:rPr lang="en-US" sz="1200" dirty="0" smtClean="0">
                          <a:solidFill>
                            <a:srgbClr val="008000"/>
                          </a:solidFill>
                          <a:latin typeface="Consolas"/>
                        </a:rPr>
                        <a:t> This method fetches all the rows from the respective Table based on the where clause</a:t>
                      </a:r>
                      <a:endParaRPr lang="en-US" sz="1200" dirty="0" smtClean="0">
                        <a:solidFill>
                          <a:srgbClr val="000000"/>
                        </a:solidFill>
                        <a:latin typeface="Consolas"/>
                      </a:endParaRPr>
                    </a:p>
                    <a:p>
                      <a:r>
                        <a:rPr lang="en-US" sz="1200" dirty="0" smtClean="0">
                          <a:solidFill>
                            <a:srgbClr val="808080"/>
                          </a:solidFill>
                          <a:latin typeface="Consolas"/>
                        </a:rPr>
                        <a:t>///</a:t>
                      </a:r>
                      <a:r>
                        <a:rPr lang="en-US" sz="1200" dirty="0" smtClean="0">
                          <a:solidFill>
                            <a:srgbClr val="008000"/>
                          </a:solidFill>
                          <a:latin typeface="Consolas"/>
                        </a:rPr>
                        <a:t> </a:t>
                      </a:r>
                      <a:r>
                        <a:rPr lang="en-US" sz="1200" dirty="0" smtClean="0">
                          <a:solidFill>
                            <a:srgbClr val="808080"/>
                          </a:solidFill>
                          <a:latin typeface="Consolas"/>
                        </a:rPr>
                        <a:t>&lt;/summary&gt;</a:t>
                      </a:r>
                      <a:endParaRPr lang="en-US" sz="1200" dirty="0" smtClean="0">
                        <a:solidFill>
                          <a:srgbClr val="000000"/>
                        </a:solidFill>
                        <a:latin typeface="Consolas"/>
                      </a:endParaRPr>
                    </a:p>
                    <a:p>
                      <a:r>
                        <a:rPr lang="en-US" sz="1200" dirty="0" smtClean="0">
                          <a:solidFill>
                            <a:srgbClr val="808080"/>
                          </a:solidFill>
                          <a:latin typeface="Consolas"/>
                        </a:rPr>
                        <a:t>///</a:t>
                      </a:r>
                      <a:r>
                        <a:rPr lang="en-US" sz="1200" dirty="0" smtClean="0">
                          <a:solidFill>
                            <a:srgbClr val="008000"/>
                          </a:solidFill>
                          <a:latin typeface="Consolas"/>
                        </a:rPr>
                        <a:t> </a:t>
                      </a:r>
                      <a:r>
                        <a:rPr lang="en-US" sz="1200" dirty="0" smtClean="0">
                          <a:solidFill>
                            <a:srgbClr val="808080"/>
                          </a:solidFill>
                          <a:latin typeface="Consolas"/>
                        </a:rPr>
                        <a:t>&lt;</a:t>
                      </a:r>
                      <a:r>
                        <a:rPr lang="en-US" sz="1200" dirty="0" err="1" smtClean="0">
                          <a:solidFill>
                            <a:srgbClr val="808080"/>
                          </a:solidFill>
                          <a:latin typeface="Consolas"/>
                        </a:rPr>
                        <a:t>param</a:t>
                      </a:r>
                      <a:r>
                        <a:rPr lang="en-US" sz="1200" dirty="0" smtClean="0">
                          <a:solidFill>
                            <a:srgbClr val="808080"/>
                          </a:solidFill>
                          <a:latin typeface="Consolas"/>
                        </a:rPr>
                        <a:t> name="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where</a:t>
                      </a:r>
                      <a:r>
                        <a:rPr lang="en-US" sz="1200" dirty="0" smtClean="0">
                          <a:solidFill>
                            <a:srgbClr val="808080"/>
                          </a:solidFill>
                          <a:latin typeface="Consolas"/>
                        </a:rPr>
                        <a:t>"&gt;</a:t>
                      </a:r>
                      <a:r>
                        <a:rPr lang="en-US" sz="1200" dirty="0" smtClean="0">
                          <a:solidFill>
                            <a:srgbClr val="008000"/>
                          </a:solidFill>
                          <a:latin typeface="Consolas"/>
                        </a:rPr>
                        <a:t>filters</a:t>
                      </a:r>
                      <a:r>
                        <a:rPr lang="en-US" sz="1200" dirty="0" smtClean="0">
                          <a:solidFill>
                            <a:srgbClr val="808080"/>
                          </a:solidFill>
                          <a:latin typeface="Consolas"/>
                        </a:rPr>
                        <a:t>&lt;/</a:t>
                      </a:r>
                      <a:r>
                        <a:rPr lang="en-US" sz="1200" dirty="0" err="1" smtClean="0">
                          <a:solidFill>
                            <a:srgbClr val="808080"/>
                          </a:solidFill>
                          <a:latin typeface="Consolas"/>
                        </a:rPr>
                        <a:t>param</a:t>
                      </a:r>
                      <a:r>
                        <a:rPr lang="en-US" sz="1200" dirty="0" smtClean="0">
                          <a:solidFill>
                            <a:srgbClr val="808080"/>
                          </a:solidFill>
                          <a:latin typeface="Consolas"/>
                        </a:rPr>
                        <a:t>&gt;</a:t>
                      </a:r>
                      <a:endParaRPr lang="en-US" sz="1200" dirty="0" smtClean="0">
                        <a:solidFill>
                          <a:srgbClr val="000000"/>
                        </a:solidFill>
                        <a:latin typeface="Consolas"/>
                      </a:endParaRPr>
                    </a:p>
                    <a:p>
                      <a:r>
                        <a:rPr lang="en-US" sz="1200" dirty="0" smtClean="0">
                          <a:solidFill>
                            <a:srgbClr val="808080"/>
                          </a:solidFill>
                          <a:latin typeface="Consolas"/>
                        </a:rPr>
                        <a:t>///</a:t>
                      </a:r>
                      <a:r>
                        <a:rPr lang="en-US" sz="1200" dirty="0" smtClean="0">
                          <a:solidFill>
                            <a:srgbClr val="008000"/>
                          </a:solidFill>
                          <a:latin typeface="Consolas"/>
                        </a:rPr>
                        <a:t> </a:t>
                      </a:r>
                      <a:r>
                        <a:rPr lang="en-US" sz="1200" dirty="0" smtClean="0">
                          <a:solidFill>
                            <a:srgbClr val="808080"/>
                          </a:solidFill>
                          <a:latin typeface="Consolas"/>
                        </a:rPr>
                        <a:t>&lt;returns&gt;</a:t>
                      </a:r>
                      <a:r>
                        <a:rPr lang="en-US" sz="1200" dirty="0" smtClean="0">
                          <a:solidFill>
                            <a:srgbClr val="008000"/>
                          </a:solidFill>
                          <a:latin typeface="Consolas"/>
                        </a:rPr>
                        <a:t>collection of entities</a:t>
                      </a:r>
                      <a:r>
                        <a:rPr lang="en-US" sz="1200" dirty="0" smtClean="0">
                          <a:solidFill>
                            <a:srgbClr val="808080"/>
                          </a:solidFill>
                          <a:latin typeface="Consolas"/>
                        </a:rPr>
                        <a:t>&lt;/returns&gt;</a:t>
                      </a:r>
                      <a:endParaRPr lang="en-US" sz="1200" dirty="0" smtClean="0">
                        <a:solidFill>
                          <a:srgbClr val="000000"/>
                        </a:solidFill>
                        <a:latin typeface="Consolas"/>
                      </a:endParaRPr>
                    </a:p>
                    <a:p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ICollection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&lt;T&gt; </a:t>
                      </a: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FindRecords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(</a:t>
                      </a: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System.Linq.Expressions.Expression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&lt;</a:t>
                      </a: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System.Func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&lt;T, </a:t>
                      </a:r>
                      <a:r>
                        <a:rPr lang="en-US" sz="1200" dirty="0" smtClean="0">
                          <a:solidFill>
                            <a:srgbClr val="0000FF"/>
                          </a:solidFill>
                          <a:latin typeface="Consolas"/>
                        </a:rPr>
                        <a:t>bool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&gt;&gt; where);</a:t>
                      </a:r>
                      <a:endParaRPr lang="en-US" sz="12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u="sng" dirty="0" smtClean="0">
                          <a:solidFill>
                            <a:srgbClr val="808080"/>
                          </a:solidFill>
                          <a:latin typeface="Consolas"/>
                        </a:rPr>
                        <a:t>Example</a:t>
                      </a:r>
                    </a:p>
                    <a:p>
                      <a:r>
                        <a:rPr lang="en-US" sz="14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/>
                        </a:rPr>
                        <a:t>ICollection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&lt;</a:t>
                      </a:r>
                      <a:r>
                        <a:rPr lang="en-US" sz="14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/>
                        </a:rPr>
                        <a:t>ApplicationArea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&gt;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applicationAreas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repository.FindRecords</a:t>
                      </a:r>
                      <a:endParaRPr lang="en-US" sz="1400" dirty="0" smtClean="0">
                        <a:solidFill>
                          <a:srgbClr val="000000"/>
                        </a:solidFill>
                        <a:latin typeface="Consolas"/>
                      </a:endParaRPr>
                    </a:p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               (</a:t>
                      </a:r>
                    </a:p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                   x =&gt; </a:t>
                      </a:r>
                    </a:p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                       </a:t>
                      </a:r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x.Id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== 17 &amp;&amp; </a:t>
                      </a:r>
                    </a:p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                       </a:t>
                      </a:r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x.AreaName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== </a:t>
                      </a:r>
                      <a:r>
                        <a:rPr lang="en-US" sz="1400" dirty="0" smtClean="0">
                          <a:solidFill>
                            <a:srgbClr val="A31515"/>
                          </a:solidFill>
                          <a:latin typeface="Consolas"/>
                        </a:rPr>
                        <a:t>"R2C1"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&amp;&amp; </a:t>
                      </a:r>
                    </a:p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                       </a:t>
                      </a:r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x.UrlAction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== </a:t>
                      </a:r>
                      <a:r>
                        <a:rPr lang="en-US" sz="1400" dirty="0" smtClean="0">
                          <a:solidFill>
                            <a:srgbClr val="A31515"/>
                          </a:solidFill>
                          <a:latin typeface="Consolas"/>
                        </a:rPr>
                        <a:t>"R2C3"</a:t>
                      </a:r>
                      <a:endParaRPr lang="en-US" sz="1400" dirty="0" smtClean="0">
                        <a:solidFill>
                          <a:srgbClr val="000000"/>
                        </a:solidFill>
                        <a:latin typeface="Consolas"/>
                      </a:endParaRPr>
                    </a:p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                );</a:t>
                      </a:r>
                      <a:endParaRPr lang="en-US" sz="14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37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– Consume LH Enterprise Data Access Library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7224" y="1432574"/>
            <a:ext cx="845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/>
                </a:solidFill>
              </a:rPr>
              <a:t>How To – Consume Data Access Enterprise Library – </a:t>
            </a:r>
            <a:r>
              <a:rPr lang="en-US" sz="1600" b="1" dirty="0" err="1">
                <a:solidFill>
                  <a:schemeClr val="accent5"/>
                </a:solidFill>
              </a:rPr>
              <a:t>IQueryRepository</a:t>
            </a:r>
            <a:r>
              <a:rPr lang="en-US" sz="1600" b="1" dirty="0">
                <a:solidFill>
                  <a:schemeClr val="accent5"/>
                </a:solidFill>
              </a:rPr>
              <a:t>&lt;T</a:t>
            </a:r>
            <a:r>
              <a:rPr lang="en-US" sz="1600" b="1" dirty="0" smtClean="0">
                <a:solidFill>
                  <a:schemeClr val="accent5"/>
                </a:solidFill>
              </a:rPr>
              <a:t>&gt; interface</a:t>
            </a:r>
            <a:endParaRPr lang="en-US" sz="1600" dirty="0">
              <a:solidFill>
                <a:schemeClr val="accent5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09382802"/>
              </p:ext>
            </p:extLst>
          </p:nvPr>
        </p:nvGraphicFramePr>
        <p:xfrm>
          <a:off x="304800" y="1801906"/>
          <a:ext cx="8458200" cy="4446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402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– Consume LH Enterprise Data Access Library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7224" y="1432574"/>
            <a:ext cx="845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/>
                </a:solidFill>
              </a:rPr>
              <a:t>How To – Consume Data Access Enterprise Library – </a:t>
            </a:r>
            <a:r>
              <a:rPr lang="en-US" sz="1600" b="1" dirty="0" err="1">
                <a:solidFill>
                  <a:schemeClr val="accent5"/>
                </a:solidFill>
              </a:rPr>
              <a:t>IQueryRepository</a:t>
            </a:r>
            <a:r>
              <a:rPr lang="en-US" sz="1600" b="1" dirty="0">
                <a:solidFill>
                  <a:schemeClr val="accent5"/>
                </a:solidFill>
              </a:rPr>
              <a:t>&lt;T</a:t>
            </a:r>
            <a:r>
              <a:rPr lang="en-US" sz="1600" b="1" dirty="0" smtClean="0">
                <a:solidFill>
                  <a:schemeClr val="accent5"/>
                </a:solidFill>
              </a:rPr>
              <a:t>&gt; interface</a:t>
            </a:r>
            <a:endParaRPr lang="en-US" sz="1600" dirty="0">
              <a:solidFill>
                <a:schemeClr val="accent5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322287863"/>
              </p:ext>
            </p:extLst>
          </p:nvPr>
        </p:nvGraphicFramePr>
        <p:xfrm>
          <a:off x="304800" y="1801906"/>
          <a:ext cx="8458200" cy="4446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463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– Consume LH Enterprise Data Access Library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7224" y="1432574"/>
            <a:ext cx="845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/>
                </a:solidFill>
              </a:rPr>
              <a:t>How To – Consume Data Access Enterprise Library – </a:t>
            </a:r>
            <a:r>
              <a:rPr lang="en-US" sz="1600" b="1" dirty="0" err="1">
                <a:solidFill>
                  <a:schemeClr val="accent5"/>
                </a:solidFill>
              </a:rPr>
              <a:t>IQueryRepository</a:t>
            </a:r>
            <a:r>
              <a:rPr lang="en-US" sz="1600" b="1" dirty="0">
                <a:solidFill>
                  <a:schemeClr val="accent5"/>
                </a:solidFill>
              </a:rPr>
              <a:t>&lt;T</a:t>
            </a:r>
            <a:r>
              <a:rPr lang="en-US" sz="1600" b="1" dirty="0" smtClean="0">
                <a:solidFill>
                  <a:schemeClr val="accent5"/>
                </a:solidFill>
              </a:rPr>
              <a:t>&gt; interface</a:t>
            </a:r>
            <a:endParaRPr lang="en-US" sz="1600" dirty="0">
              <a:solidFill>
                <a:schemeClr val="accent5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579634510"/>
              </p:ext>
            </p:extLst>
          </p:nvPr>
        </p:nvGraphicFramePr>
        <p:xfrm>
          <a:off x="304800" y="1801906"/>
          <a:ext cx="8458200" cy="4446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404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– Consume LH Enterprise Data Access Library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7224" y="1432574"/>
            <a:ext cx="845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/>
                </a:solidFill>
              </a:rPr>
              <a:t>How To – Consume Data Access Enterprise Library – </a:t>
            </a:r>
            <a:r>
              <a:rPr lang="en-US" sz="1600" b="1" dirty="0" err="1">
                <a:solidFill>
                  <a:schemeClr val="accent5"/>
                </a:solidFill>
              </a:rPr>
              <a:t>IQueryRepository</a:t>
            </a:r>
            <a:r>
              <a:rPr lang="en-US" sz="1600" b="1" dirty="0">
                <a:solidFill>
                  <a:schemeClr val="accent5"/>
                </a:solidFill>
              </a:rPr>
              <a:t>&lt;T</a:t>
            </a:r>
            <a:r>
              <a:rPr lang="en-US" sz="1600" b="1" dirty="0" smtClean="0">
                <a:solidFill>
                  <a:schemeClr val="accent5"/>
                </a:solidFill>
              </a:rPr>
              <a:t>&gt; interface</a:t>
            </a:r>
            <a:endParaRPr lang="en-US" sz="1600" dirty="0">
              <a:solidFill>
                <a:schemeClr val="accent5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10407537"/>
              </p:ext>
            </p:extLst>
          </p:nvPr>
        </p:nvGraphicFramePr>
        <p:xfrm>
          <a:off x="304800" y="1801906"/>
          <a:ext cx="8458200" cy="4446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461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– Consume LH Enterprise Data Access Library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7224" y="1432574"/>
            <a:ext cx="845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/>
                </a:solidFill>
              </a:rPr>
              <a:t>How To – Consume Data Access Enterprise Library – </a:t>
            </a:r>
            <a:r>
              <a:rPr lang="en-US" sz="1600" b="1" dirty="0" err="1">
                <a:solidFill>
                  <a:schemeClr val="accent5"/>
                </a:solidFill>
              </a:rPr>
              <a:t>IQueryRepository</a:t>
            </a:r>
            <a:r>
              <a:rPr lang="en-US" sz="1600" b="1" dirty="0">
                <a:solidFill>
                  <a:schemeClr val="accent5"/>
                </a:solidFill>
              </a:rPr>
              <a:t>&lt;T</a:t>
            </a:r>
            <a:r>
              <a:rPr lang="en-US" sz="1600" b="1" dirty="0" smtClean="0">
                <a:solidFill>
                  <a:schemeClr val="accent5"/>
                </a:solidFill>
              </a:rPr>
              <a:t>&gt; interface</a:t>
            </a:r>
            <a:endParaRPr lang="en-US" sz="1600" dirty="0">
              <a:solidFill>
                <a:schemeClr val="accent5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31437011"/>
              </p:ext>
            </p:extLst>
          </p:nvPr>
        </p:nvGraphicFramePr>
        <p:xfrm>
          <a:off x="304800" y="1801906"/>
          <a:ext cx="8458200" cy="4446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249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– Consume LH Enterprise Data Access Library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7224" y="1432574"/>
            <a:ext cx="845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/>
                </a:solidFill>
              </a:rPr>
              <a:t>How To – Consume Data Access Enterprise Library – </a:t>
            </a:r>
            <a:r>
              <a:rPr lang="en-US" sz="1600" b="1" dirty="0" err="1">
                <a:solidFill>
                  <a:schemeClr val="accent5"/>
                </a:solidFill>
              </a:rPr>
              <a:t>IQueryRepository</a:t>
            </a:r>
            <a:r>
              <a:rPr lang="en-US" sz="1600" b="1" dirty="0">
                <a:solidFill>
                  <a:schemeClr val="accent5"/>
                </a:solidFill>
              </a:rPr>
              <a:t>&lt;T</a:t>
            </a:r>
            <a:r>
              <a:rPr lang="en-US" sz="1600" b="1" dirty="0" smtClean="0">
                <a:solidFill>
                  <a:schemeClr val="accent5"/>
                </a:solidFill>
              </a:rPr>
              <a:t>&gt; interface</a:t>
            </a:r>
            <a:endParaRPr lang="en-US" sz="1600" dirty="0">
              <a:solidFill>
                <a:schemeClr val="accent5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823534072"/>
              </p:ext>
            </p:extLst>
          </p:nvPr>
        </p:nvGraphicFramePr>
        <p:xfrm>
          <a:off x="304800" y="1801906"/>
          <a:ext cx="8458200" cy="4446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123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– Consume LH Enterprise Data Access Library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7224" y="1432574"/>
            <a:ext cx="845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/>
                </a:solidFill>
              </a:rPr>
              <a:t>How To – Consume Data Access Enterprise Library – </a:t>
            </a:r>
            <a:r>
              <a:rPr lang="en-US" sz="1600" b="1" dirty="0" err="1">
                <a:solidFill>
                  <a:schemeClr val="accent5"/>
                </a:solidFill>
              </a:rPr>
              <a:t>IQueryRepository</a:t>
            </a:r>
            <a:r>
              <a:rPr lang="en-US" sz="1600" b="1" dirty="0">
                <a:solidFill>
                  <a:schemeClr val="accent5"/>
                </a:solidFill>
              </a:rPr>
              <a:t>&lt;T</a:t>
            </a:r>
            <a:r>
              <a:rPr lang="en-US" sz="1600" b="1" dirty="0" smtClean="0">
                <a:solidFill>
                  <a:schemeClr val="accent5"/>
                </a:solidFill>
              </a:rPr>
              <a:t>&gt; interface</a:t>
            </a:r>
            <a:endParaRPr lang="en-US" sz="1600" dirty="0">
              <a:solidFill>
                <a:schemeClr val="accent5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44324733"/>
              </p:ext>
            </p:extLst>
          </p:nvPr>
        </p:nvGraphicFramePr>
        <p:xfrm>
          <a:off x="304800" y="1801906"/>
          <a:ext cx="8458200" cy="4446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673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– Consume LH Enterprise Data Access Library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7224" y="1432574"/>
            <a:ext cx="845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/>
                </a:solidFill>
              </a:rPr>
              <a:t>How To – Consume Data Access Enterprise Library – </a:t>
            </a:r>
            <a:r>
              <a:rPr lang="en-US" sz="1600" b="1" dirty="0" err="1">
                <a:solidFill>
                  <a:schemeClr val="accent5"/>
                </a:solidFill>
              </a:rPr>
              <a:t>IQueryRepository</a:t>
            </a:r>
            <a:r>
              <a:rPr lang="en-US" sz="1600" b="1" dirty="0">
                <a:solidFill>
                  <a:schemeClr val="accent5"/>
                </a:solidFill>
              </a:rPr>
              <a:t>&lt;T</a:t>
            </a:r>
            <a:r>
              <a:rPr lang="en-US" sz="1600" b="1" dirty="0" smtClean="0">
                <a:solidFill>
                  <a:schemeClr val="accent5"/>
                </a:solidFill>
              </a:rPr>
              <a:t>&gt; interface</a:t>
            </a:r>
            <a:endParaRPr lang="en-US" sz="1600" dirty="0">
              <a:solidFill>
                <a:schemeClr val="accent5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73562920"/>
              </p:ext>
            </p:extLst>
          </p:nvPr>
        </p:nvGraphicFramePr>
        <p:xfrm>
          <a:off x="304800" y="1801906"/>
          <a:ext cx="8458200" cy="4446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021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"/>
          <p:cNvSpPr>
            <a:spLocks noGrp="1"/>
          </p:cNvSpPr>
          <p:nvPr>
            <p:ph type="title"/>
          </p:nvPr>
        </p:nvSpPr>
        <p:spPr>
          <a:xfrm>
            <a:off x="457201" y="462656"/>
            <a:ext cx="8223249" cy="431184"/>
          </a:xfrm>
        </p:spPr>
        <p:txBody>
          <a:bodyPr/>
          <a:lstStyle/>
          <a:p>
            <a:r>
              <a:rPr lang="en-US" altLang="en-US" sz="2400" b="1" u="sng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Terminology and Definitions</a:t>
            </a:r>
            <a:endParaRPr lang="en-US" altLang="en-US" sz="1800" b="1" u="sng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92470"/>
              </p:ext>
            </p:extLst>
          </p:nvPr>
        </p:nvGraphicFramePr>
        <p:xfrm>
          <a:off x="310896" y="1444752"/>
          <a:ext cx="8503023" cy="507492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102224"/>
                <a:gridCol w="6400799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800" dirty="0" smtClean="0"/>
                        <a:t>The following terminology is referenced throughout this document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Coloring &amp; Emphasis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66FF"/>
                          </a:solidFill>
                        </a:rPr>
                        <a:t>Blue</a:t>
                      </a:r>
                      <a:endParaRPr lang="en-US" sz="1600" dirty="0">
                        <a:solidFill>
                          <a:srgbClr val="0066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Text colored </a:t>
                      </a:r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blue</a:t>
                      </a:r>
                      <a:r>
                        <a:rPr lang="en-US" sz="1600" dirty="0" smtClean="0"/>
                        <a:t> indicates a C# keyword or .NET type</a:t>
                      </a:r>
                      <a:endParaRPr lang="en-US" sz="16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Bold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Text with additional emphasis to make it stand-out</a:t>
                      </a:r>
                      <a:endParaRPr lang="en-US" sz="1600" dirty="0"/>
                    </a:p>
                  </a:txBody>
                  <a:tcPr>
                    <a:noFill/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Keywords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Always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Emphasizes this rule must be enforced</a:t>
                      </a:r>
                      <a:endParaRPr lang="en-US" sz="16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Never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Emphasizes this action must not happen</a:t>
                      </a:r>
                      <a:endParaRPr lang="en-US" sz="16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Do Not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Emphasizes this action must not happen</a:t>
                      </a:r>
                      <a:endParaRPr lang="en-US" sz="16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Avoid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Emphasizes that the action should be prevented, but some exceptions may exist</a:t>
                      </a:r>
                      <a:endParaRPr lang="en-US" sz="16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Try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Emphasizes that the rule should be attempted whenever possible and appropriate</a:t>
                      </a:r>
                      <a:endParaRPr lang="en-US" sz="16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Example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Precedes text used to illustrate a rule or recommendation</a:t>
                      </a:r>
                      <a:endParaRPr lang="en-US" sz="16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Reason</a:t>
                      </a:r>
                      <a:endParaRPr lang="en-US" sz="16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Explains the thoughts and purpose behind a rule or recommendation</a:t>
                      </a:r>
                      <a:endParaRPr lang="en-US" sz="1600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48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– Consume LH Enterprise Data Access Library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7224" y="1432574"/>
            <a:ext cx="845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/>
                </a:solidFill>
              </a:rPr>
              <a:t>How To – Consume Data Access Enterprise Library – </a:t>
            </a:r>
            <a:r>
              <a:rPr lang="en-US" sz="1600" b="1" dirty="0" err="1">
                <a:solidFill>
                  <a:schemeClr val="accent5"/>
                </a:solidFill>
              </a:rPr>
              <a:t>IQueryRepository</a:t>
            </a:r>
            <a:r>
              <a:rPr lang="en-US" sz="1600" b="1" dirty="0">
                <a:solidFill>
                  <a:schemeClr val="accent5"/>
                </a:solidFill>
              </a:rPr>
              <a:t>&lt;T</a:t>
            </a:r>
            <a:r>
              <a:rPr lang="en-US" sz="1600" b="1" dirty="0" smtClean="0">
                <a:solidFill>
                  <a:schemeClr val="accent5"/>
                </a:solidFill>
              </a:rPr>
              <a:t>&gt; interface</a:t>
            </a:r>
            <a:endParaRPr lang="en-US" sz="1600" dirty="0">
              <a:solidFill>
                <a:schemeClr val="accent5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916414277"/>
              </p:ext>
            </p:extLst>
          </p:nvPr>
        </p:nvGraphicFramePr>
        <p:xfrm>
          <a:off x="304800" y="1801906"/>
          <a:ext cx="8458200" cy="4446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667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– Consume LH Enterprise Data Access Library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7224" y="1432574"/>
            <a:ext cx="845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/>
                </a:solidFill>
              </a:rPr>
              <a:t>How To – Consume Data Access Enterprise Library – </a:t>
            </a:r>
            <a:r>
              <a:rPr lang="en-US" sz="1600" b="1" dirty="0" err="1">
                <a:solidFill>
                  <a:schemeClr val="accent5"/>
                </a:solidFill>
              </a:rPr>
              <a:t>IQueryRepository</a:t>
            </a:r>
            <a:r>
              <a:rPr lang="en-US" sz="1600" b="1" dirty="0">
                <a:solidFill>
                  <a:schemeClr val="accent5"/>
                </a:solidFill>
              </a:rPr>
              <a:t>&lt;T</a:t>
            </a:r>
            <a:r>
              <a:rPr lang="en-US" sz="1600" b="1" dirty="0" smtClean="0">
                <a:solidFill>
                  <a:schemeClr val="accent5"/>
                </a:solidFill>
              </a:rPr>
              <a:t>&gt; interface</a:t>
            </a:r>
            <a:endParaRPr lang="en-US" sz="1600" dirty="0">
              <a:solidFill>
                <a:schemeClr val="accent5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64474782"/>
              </p:ext>
            </p:extLst>
          </p:nvPr>
        </p:nvGraphicFramePr>
        <p:xfrm>
          <a:off x="304800" y="1801906"/>
          <a:ext cx="8458200" cy="4446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3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– Consume LH Enterprise Data Access Library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7224" y="1432574"/>
            <a:ext cx="845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/>
                </a:solidFill>
              </a:rPr>
              <a:t>How To – Consume Data Access Enterprise Library – </a:t>
            </a:r>
            <a:r>
              <a:rPr lang="en-US" sz="1600" b="1" dirty="0" err="1">
                <a:solidFill>
                  <a:schemeClr val="accent5"/>
                </a:solidFill>
              </a:rPr>
              <a:t>IQueryRepository</a:t>
            </a:r>
            <a:r>
              <a:rPr lang="en-US" sz="1600" b="1" dirty="0">
                <a:solidFill>
                  <a:schemeClr val="accent5"/>
                </a:solidFill>
              </a:rPr>
              <a:t>&lt;T</a:t>
            </a:r>
            <a:r>
              <a:rPr lang="en-US" sz="1600" b="1" dirty="0" smtClean="0">
                <a:solidFill>
                  <a:schemeClr val="accent5"/>
                </a:solidFill>
              </a:rPr>
              <a:t>&gt; interface</a:t>
            </a:r>
            <a:endParaRPr lang="en-US" sz="1600" dirty="0">
              <a:solidFill>
                <a:schemeClr val="accent5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484716723"/>
              </p:ext>
            </p:extLst>
          </p:nvPr>
        </p:nvGraphicFramePr>
        <p:xfrm>
          <a:off x="304800" y="1801906"/>
          <a:ext cx="8458200" cy="4446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882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"/>
          <p:cNvSpPr>
            <a:spLocks noGrp="1"/>
          </p:cNvSpPr>
          <p:nvPr>
            <p:ph type="title"/>
          </p:nvPr>
        </p:nvSpPr>
        <p:spPr>
          <a:xfrm>
            <a:off x="457201" y="462656"/>
            <a:ext cx="8223249" cy="431184"/>
          </a:xfrm>
        </p:spPr>
        <p:txBody>
          <a:bodyPr/>
          <a:lstStyle/>
          <a:p>
            <a:r>
              <a:rPr lang="en-US" alt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– </a:t>
            </a:r>
            <a:r>
              <a:rPr lang="en-US" altLang="en-US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LogixHealth </a:t>
            </a:r>
            <a:r>
              <a:rPr lang="en-US" alt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Enterprise </a:t>
            </a:r>
            <a:r>
              <a:rPr lang="en-US" altLang="en-US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Logger</a:t>
            </a:r>
            <a:endParaRPr lang="en-US" altLang="en-US" sz="1800" b="1" u="sng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76060"/>
              </p:ext>
            </p:extLst>
          </p:nvPr>
        </p:nvGraphicFramePr>
        <p:xfrm>
          <a:off x="309282" y="1447800"/>
          <a:ext cx="8503920" cy="207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3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en-US" sz="1600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Introduction 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lvl="0" indent="0" algn="just">
                        <a:buFont typeface="Wingdings" panose="05000000000000000000" pitchFamily="2" charset="2"/>
                        <a:buNone/>
                      </a:pPr>
                      <a:r>
                        <a:rPr lang="en-US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LogixHealth Enterprise Logger is a reusable component, which are programming libraries  developed using .NET Framework and .NET Core 2.1 Framework. They are designed to help developer's deal with logging and exception handling.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00100" lvl="1" indent="-342900" algn="just">
                        <a:buFont typeface="Wingdings" panose="05000000000000000000" pitchFamily="2" charset="2"/>
                        <a:buChar char="§"/>
                      </a:pPr>
                      <a:r>
                        <a:rPr lang="en-US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Enterprise Logger</a:t>
                      </a:r>
                    </a:p>
                  </a:txBody>
                  <a:tcPr>
                    <a:lnB w="317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958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457201" y="2819400"/>
            <a:ext cx="8223249" cy="838200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– Consuming LH </a:t>
            </a:r>
            <a:r>
              <a:rPr lang="en-US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Enterprise </a:t>
            </a:r>
            <a:r>
              <a:rPr lang="en-US" alt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Logger</a:t>
            </a:r>
            <a:r>
              <a:rPr lang="en-US" sz="2400" b="1" u="sng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 (Headings)"/>
              </a:rPr>
              <a:t> – </a:t>
            </a:r>
            <a:r>
              <a:rPr lang="en-US" alt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.NET Core</a:t>
            </a:r>
          </a:p>
        </p:txBody>
      </p:sp>
    </p:spTree>
    <p:extLst>
      <p:ext uri="{BB962C8B-B14F-4D97-AF65-F5344CB8AC3E}">
        <p14:creationId xmlns:p14="http://schemas.microsoft.com/office/powerpoint/2010/main" val="129164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– LogixHealth Enterprise </a:t>
            </a:r>
            <a:r>
              <a:rPr lang="en-US" altLang="en-US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Logger – .NET Core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412066"/>
              </p:ext>
            </p:extLst>
          </p:nvPr>
        </p:nvGraphicFramePr>
        <p:xfrm>
          <a:off x="309282" y="1447800"/>
          <a:ext cx="8503920" cy="1546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392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500" kern="1200" baseline="0" dirty="0" smtClean="0"/>
                        <a:t>Consuming LogixHealth Enterprise Logger – Prerequisites</a:t>
                      </a:r>
                      <a:endParaRPr lang="en-US" sz="1500" b="1" kern="1200" baseline="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467360">
                <a:tc>
                  <a:txBody>
                    <a:bodyPr/>
                    <a:lstStyle/>
                    <a:p>
                      <a:r>
                        <a:rPr lang="en-US" sz="1350" u="sng" kern="1200" baseline="0" dirty="0" smtClean="0"/>
                        <a:t>LogixHealth Enterprise Logger</a:t>
                      </a:r>
                      <a:r>
                        <a:rPr lang="en-US" sz="1350" kern="1200" baseline="0" dirty="0" smtClean="0"/>
                        <a:t> – This component provides an interface for logging (Exceptions, Change Data Capture, and User Events) from an application that reduce the amount of code/configurations that is required to log</a:t>
                      </a:r>
                      <a:endParaRPr lang="en-US" sz="13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67360">
                <a:tc>
                  <a:txBody>
                    <a:bodyPr/>
                    <a:lstStyle/>
                    <a:p>
                      <a:endParaRPr lang="en-US" sz="13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20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– LogixHealth Enterprise </a:t>
            </a:r>
            <a:r>
              <a:rPr lang="en-US" altLang="en-US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Logger – .NET Core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095549"/>
              </p:ext>
            </p:extLst>
          </p:nvPr>
        </p:nvGraphicFramePr>
        <p:xfrm>
          <a:off x="309282" y="1447800"/>
          <a:ext cx="8503920" cy="4945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392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500" kern="1200" baseline="0" dirty="0" smtClean="0"/>
                        <a:t>Consuming LogixHealth Enterprise Logger – General Guidelines</a:t>
                      </a:r>
                      <a:endParaRPr lang="en-US" sz="1500" b="1" kern="1200" baseline="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467360">
                <a:tc>
                  <a:txBody>
                    <a:bodyPr/>
                    <a:lstStyle/>
                    <a:p>
                      <a:r>
                        <a:rPr lang="en-US" sz="1350" u="sng" kern="1200" baseline="0" dirty="0" smtClean="0"/>
                        <a:t>LogixHealth Enterprise Logger</a:t>
                      </a:r>
                      <a:r>
                        <a:rPr lang="en-US" sz="1350" kern="1200" baseline="0" dirty="0" smtClean="0"/>
                        <a:t> – This component provides an interface for logging (Exceptions, Change Data Capture, and User Events) from an application that reduce the amount of code/configurations that is required to log</a:t>
                      </a:r>
                      <a:endParaRPr lang="en-US" sz="13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787400">
                <a:tc>
                  <a:txBody>
                    <a:bodyPr/>
                    <a:lstStyle/>
                    <a:p>
                      <a:r>
                        <a:rPr lang="en-US" sz="1350" kern="1200" baseline="0" dirty="0" smtClean="0"/>
                        <a:t>This component has two versions,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350" kern="1200" baseline="0" dirty="0" smtClean="0"/>
                        <a:t>One – Developed using .NET Framework 4.5 (can be consumed by applications developed using .NET Framework(s))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350" kern="1200" baseline="0" dirty="0" smtClean="0"/>
                        <a:t>Two – Developed using .NET Core 2.1  (can be consumed by applications developed using .NET Core)</a:t>
                      </a:r>
                      <a:endParaRPr lang="en-US" sz="13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99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350" kern="1200" baseline="0" dirty="0" smtClean="0"/>
                        <a:t>Go to TFS - </a:t>
                      </a:r>
                      <a:r>
                        <a:rPr lang="en-US" sz="1350" kern="1200" baseline="0" dirty="0" smtClean="0">
                          <a:hlinkClick r:id="rId2"/>
                        </a:rPr>
                        <a:t>http://bedtfsapp001:8080/tfs/main</a:t>
                      </a:r>
                      <a:r>
                        <a:rPr lang="en-US" sz="1350" kern="1200" baseline="0" dirty="0" smtClean="0"/>
                        <a:t> &gt; </a:t>
                      </a:r>
                      <a:r>
                        <a:rPr lang="en-US" sz="1350" dirty="0" err="1" smtClean="0"/>
                        <a:t>EnterpriseLoggerService</a:t>
                      </a:r>
                      <a:r>
                        <a:rPr lang="en-US" sz="1350" dirty="0" smtClean="0"/>
                        <a:t> &gt; </a:t>
                      </a:r>
                      <a:r>
                        <a:rPr lang="en-US" sz="1350" dirty="0" err="1" smtClean="0"/>
                        <a:t>StableVersion</a:t>
                      </a:r>
                      <a:endParaRPr lang="en-US" sz="13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5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350" kern="1200" baseline="0" dirty="0" smtClean="0"/>
                        <a:t>Map this TFS folder $/</a:t>
                      </a:r>
                      <a:r>
                        <a:rPr lang="en-US" sz="1350" kern="1200" baseline="0" dirty="0" err="1" smtClean="0"/>
                        <a:t>EnterpriseLoggerService</a:t>
                      </a:r>
                      <a:r>
                        <a:rPr lang="en-US" sz="1350" kern="1200" baseline="0" dirty="0" smtClean="0"/>
                        <a:t>/</a:t>
                      </a:r>
                      <a:r>
                        <a:rPr lang="en-US" sz="1350" kern="1200" baseline="0" dirty="0" err="1" smtClean="0"/>
                        <a:t>StableVersion</a:t>
                      </a:r>
                      <a:r>
                        <a:rPr lang="en-US" sz="1350" kern="1200" baseline="0" dirty="0" smtClean="0"/>
                        <a:t> to [C: or D: drive]:\TFS\</a:t>
                      </a:r>
                      <a:r>
                        <a:rPr lang="en-US" sz="1350" dirty="0" err="1" smtClean="0"/>
                        <a:t>EnterpriseLoggerService</a:t>
                      </a:r>
                      <a:r>
                        <a:rPr lang="en-US" sz="1350" dirty="0" smtClean="0"/>
                        <a:t>\</a:t>
                      </a:r>
                      <a:r>
                        <a:rPr lang="en-US" sz="1350" dirty="0" err="1" smtClean="0"/>
                        <a:t>StableVersion</a:t>
                      </a:r>
                      <a:r>
                        <a:rPr lang="en-US" sz="1350" kern="1200" baseline="0" dirty="0" smtClean="0"/>
                        <a:t> and Get the latest code base</a:t>
                      </a:r>
                      <a:endParaRPr lang="en-US" sz="13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350" kern="1200" baseline="0" dirty="0" smtClean="0"/>
                        <a:t>Go to your application folder and open your application solution file in Visual Studio 2017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350" kern="1200" dirty="0" smtClean="0">
                          <a:effectLst/>
                        </a:rPr>
                        <a:t>Right click on Solution file &gt; Add &gt; click New Solution Folder &gt; name this folder as “Dependencies”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350" kern="1200" dirty="0" smtClean="0">
                          <a:effectLst/>
                        </a:rPr>
                        <a:t>Right click on this Solution Folder “Dependencies” and add the Enterprise Logger Extension project from the location mentioned where you have mapped.</a:t>
                      </a:r>
                    </a:p>
                    <a:p>
                      <a:pPr marL="12001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350" kern="1200" dirty="0" err="1" smtClean="0">
                          <a:effectLst/>
                        </a:rPr>
                        <a:t>LogixHealth.EnterpriseLogger.Extensions.Core</a:t>
                      </a:r>
                      <a:r>
                        <a:rPr lang="en-US" sz="1350" kern="1200" baseline="0" dirty="0" smtClean="0">
                          <a:effectLst/>
                        </a:rPr>
                        <a:t> – If you`re working on .NET Core Applications</a:t>
                      </a:r>
                    </a:p>
                    <a:p>
                      <a:pPr marL="12001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350" kern="1200" dirty="0" err="1" smtClean="0">
                          <a:effectLst/>
                        </a:rPr>
                        <a:t>LogixHealth.EnterpriseLogger.Extensions</a:t>
                      </a:r>
                      <a:r>
                        <a:rPr lang="en-US" sz="1350" kern="1200" baseline="0" dirty="0" smtClean="0">
                          <a:effectLst/>
                        </a:rPr>
                        <a:t> – If you`re working on .NET Framework Applications</a:t>
                      </a:r>
                      <a:endParaRPr lang="en-US" sz="1350" kern="1200" dirty="0" smtClean="0">
                        <a:effectLst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350" kern="1200" dirty="0" smtClean="0">
                          <a:effectLst/>
                        </a:rPr>
                        <a:t>Right click on your Data Access Application/Project</a:t>
                      </a:r>
                      <a:r>
                        <a:rPr lang="en-US" sz="1350" kern="1200" baseline="0" dirty="0" smtClean="0">
                          <a:effectLst/>
                        </a:rPr>
                        <a:t> </a:t>
                      </a:r>
                      <a:r>
                        <a:rPr lang="en-US" sz="1350" kern="1200" dirty="0" smtClean="0">
                          <a:effectLst/>
                        </a:rPr>
                        <a:t>&gt; click Add &gt; click Reference &gt; Projects &gt; select Enterprise Logger Extension project (If NOT referenced)</a:t>
                      </a:r>
                      <a:endParaRPr lang="en-US" sz="13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31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– Consume LH Enterprise Data Access Library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125741"/>
              </p:ext>
            </p:extLst>
          </p:nvPr>
        </p:nvGraphicFramePr>
        <p:xfrm>
          <a:off x="309282" y="1447800"/>
          <a:ext cx="8503920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392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600" b="1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How To – Consume Data Access Enterprise Library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 to your .NET Core Data Access Application &gt; Add References &gt; </a:t>
                      </a:r>
                      <a:r>
                        <a:rPr lang="en-US" sz="16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LogixHealth.EnterpriseLibrary.DataAccess.Core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as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project reference. Initialize and Call the respective Enterprise Data Access methods accordingly</a:t>
                      </a:r>
                      <a:endParaRPr lang="en-US" sz="16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 to your .NET Data Access Application &gt; Add References &gt; </a:t>
                      </a:r>
                      <a:r>
                        <a:rPr lang="en-US" sz="16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LogixHealth.EnterpriseLibrary.DataAccess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as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project reference. Initialize and Call the respective Enterprise Data Access methods accordingly</a:t>
                      </a:r>
                      <a:endParaRPr lang="en-US" sz="16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47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– Consume LH Enterprise Data Access Library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312076"/>
              </p:ext>
            </p:extLst>
          </p:nvPr>
        </p:nvGraphicFramePr>
        <p:xfrm>
          <a:off x="309282" y="1447800"/>
          <a:ext cx="850392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392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500" b="1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How To – Consume Data Access Enterprise Library – Interface Definitions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IUnitOfWork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– Unit of Work is the concept related to the effective implementation of the repository pattern.</a:t>
                      </a:r>
                      <a:endParaRPr lang="en-US" sz="18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IRepository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&lt;T&gt; – Repository pattern, the domain entities, the data access logic and the business logic talk to each other using interfaces.</a:t>
                      </a:r>
                      <a:endParaRPr lang="en-US" sz="18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IQueryRepository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&lt;T&gt; – Query Repository pattern, the data access logic in stored procedures and the business logic talk to each other using interfaces</a:t>
                      </a:r>
                      <a:endParaRPr lang="en-US" sz="18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38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– Consume LH Enterprise Data Access Library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178687"/>
              </p:ext>
            </p:extLst>
          </p:nvPr>
        </p:nvGraphicFramePr>
        <p:xfrm>
          <a:off x="309282" y="1447800"/>
          <a:ext cx="8503920" cy="376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392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500" b="1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How To – Consume Data Access Enterprise Library – </a:t>
                      </a:r>
                      <a:r>
                        <a:rPr lang="en-US" sz="1500" b="1" kern="1200" baseline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IRepository</a:t>
                      </a:r>
                      <a:r>
                        <a:rPr lang="en-US" sz="1500" b="1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&lt;T&gt;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 your Data Access Classes, declare unit of work and repository Interfaces.</a:t>
                      </a:r>
                    </a:p>
                    <a:p>
                      <a:r>
                        <a:rPr lang="en-US" sz="16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Example – </a:t>
                      </a:r>
                    </a:p>
                    <a:p>
                      <a:pPr lvl="1"/>
                      <a:r>
                        <a:rPr lang="en-US" sz="14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/>
                        </a:rPr>
                        <a:t>IUnitOfWork</a:t>
                      </a:r>
                      <a:r>
                        <a:rPr lang="en-US" sz="14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onsolas"/>
                        </a:rPr>
                        <a:t>unitOfWork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;</a:t>
                      </a:r>
                    </a:p>
                    <a:p>
                      <a:pPr lvl="1"/>
                      <a:r>
                        <a:rPr lang="en-US" sz="14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/>
                        </a:rPr>
                        <a:t>IRepository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&lt;</a:t>
                      </a:r>
                      <a:r>
                        <a:rPr lang="en-US" sz="14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/>
                        </a:rPr>
                        <a:t>ApplicationArea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nsolas"/>
                        </a:rPr>
                        <a:t>&gt; repository;</a:t>
                      </a:r>
                    </a:p>
                    <a:p>
                      <a:pPr lvl="0"/>
                      <a:r>
                        <a:rPr lang="en-US" sz="1400" b="0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Note – In the above example </a:t>
                      </a:r>
                      <a:r>
                        <a:rPr lang="en-US" sz="1400" b="0" kern="1200" baseline="0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ApplicationArea</a:t>
                      </a:r>
                      <a:r>
                        <a:rPr lang="en-US" sz="1400" b="0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is a business entity or model</a:t>
                      </a:r>
                      <a:endParaRPr lang="en-US" sz="14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1229360">
                <a:tc>
                  <a:txBody>
                    <a:bodyPr/>
                    <a:lstStyle/>
                    <a:p>
                      <a:r>
                        <a:rPr lang="en-US" sz="16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 the constructor or method instantiate these interfaces.</a:t>
                      </a:r>
                    </a:p>
                    <a:p>
                      <a:r>
                        <a:rPr lang="en-US" sz="16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Example – </a:t>
                      </a:r>
                    </a:p>
                    <a:p>
                      <a:pPr lvl="1"/>
                      <a:r>
                        <a:rPr lang="en-US" sz="1200" kern="1200" dirty="0" err="1" smtClean="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unitOfWork</a:t>
                      </a: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sz="1200" kern="1200" dirty="0" err="1" smtClean="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UnitOfWorkFactory.CreateUnitOfWork</a:t>
                      </a: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(_</a:t>
                      </a:r>
                      <a:r>
                        <a:rPr lang="en-US" sz="1200" kern="1200" dirty="0" err="1" smtClean="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connectionString</a:t>
                      </a: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1"/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repository = </a:t>
                      </a:r>
                      <a:r>
                        <a:rPr lang="en-US" sz="1200" kern="1200" dirty="0" err="1" smtClean="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unitOfWork.CreateRepository</a:t>
                      </a: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sz="12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/>
                        </a:rPr>
                        <a:t>ApplicationArea</a:t>
                      </a: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&gt;("Connect", "</a:t>
                      </a:r>
                      <a:r>
                        <a:rPr lang="en-US" sz="1200" kern="1200" dirty="0" err="1" smtClean="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ApplicationArea</a:t>
                      </a: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");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Note – In the above example “Connect” is the schema and “</a:t>
                      </a:r>
                      <a:r>
                        <a:rPr lang="en-US" sz="1400" b="0" kern="1200" baseline="0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ApplicationArea</a:t>
                      </a:r>
                      <a:r>
                        <a:rPr lang="en-US" sz="1400" b="0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” is the table name</a:t>
                      </a:r>
                      <a:endParaRPr lang="en-US" sz="14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Using the repository to call the respective methods to fetch the records.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IRepository</a:t>
                      </a:r>
                      <a:r>
                        <a:rPr lang="en-US" sz="16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– Can be used if you want to fetch any rows from a table directly without using SPs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66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ogixHealth-2019">
  <a:themeElements>
    <a:clrScheme name="Custom 7">
      <a:dk1>
        <a:srgbClr val="4D4F53"/>
      </a:dk1>
      <a:lt1>
        <a:srgbClr val="FFFFFF"/>
      </a:lt1>
      <a:dk2>
        <a:srgbClr val="DFDF00"/>
      </a:dk2>
      <a:lt2>
        <a:srgbClr val="FFFFFF"/>
      </a:lt2>
      <a:accent1>
        <a:srgbClr val="00ADD0"/>
      </a:accent1>
      <a:accent2>
        <a:srgbClr val="9B1889"/>
      </a:accent2>
      <a:accent3>
        <a:srgbClr val="DFDF00"/>
      </a:accent3>
      <a:accent4>
        <a:srgbClr val="DF8300"/>
      </a:accent4>
      <a:accent5>
        <a:srgbClr val="0039A6"/>
      </a:accent5>
      <a:accent6>
        <a:srgbClr val="FFFFFF"/>
      </a:accent6>
      <a:hlink>
        <a:srgbClr val="404040"/>
      </a:hlink>
      <a:folHlink>
        <a:srgbClr val="40404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TITLE SLIDE">
  <a:themeElements>
    <a:clrScheme name="Custom 1">
      <a:dk1>
        <a:srgbClr val="4D4F53"/>
      </a:dk1>
      <a:lt1>
        <a:srgbClr val="FFFFFF"/>
      </a:lt1>
      <a:dk2>
        <a:srgbClr val="DFDF00"/>
      </a:dk2>
      <a:lt2>
        <a:srgbClr val="FFFFFF"/>
      </a:lt2>
      <a:accent1>
        <a:srgbClr val="00ADD0"/>
      </a:accent1>
      <a:accent2>
        <a:srgbClr val="9B1889"/>
      </a:accent2>
      <a:accent3>
        <a:srgbClr val="DFDF00"/>
      </a:accent3>
      <a:accent4>
        <a:srgbClr val="DF8300"/>
      </a:accent4>
      <a:accent5>
        <a:srgbClr val="0039A6"/>
      </a:accent5>
      <a:accent6>
        <a:srgbClr val="FFFFFF"/>
      </a:accent6>
      <a:hlink>
        <a:srgbClr val="0039A6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AGE SEPARATOR">
  <a:themeElements>
    <a:clrScheme name="Custom 8">
      <a:dk1>
        <a:srgbClr val="262626"/>
      </a:dk1>
      <a:lt1>
        <a:srgbClr val="FFFFFF"/>
      </a:lt1>
      <a:dk2>
        <a:srgbClr val="DFDF00"/>
      </a:dk2>
      <a:lt2>
        <a:srgbClr val="FFFFFF"/>
      </a:lt2>
      <a:accent1>
        <a:srgbClr val="00ADD0"/>
      </a:accent1>
      <a:accent2>
        <a:srgbClr val="9B1889"/>
      </a:accent2>
      <a:accent3>
        <a:srgbClr val="DFDF00"/>
      </a:accent3>
      <a:accent4>
        <a:srgbClr val="DF8300"/>
      </a:accent4>
      <a:accent5>
        <a:srgbClr val="0039A6"/>
      </a:accent5>
      <a:accent6>
        <a:srgbClr val="FFFFFF"/>
      </a:accent6>
      <a:hlink>
        <a:srgbClr val="404040"/>
      </a:hlink>
      <a:folHlink>
        <a:srgbClr val="40404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TITLE SLIDE">
  <a:themeElements>
    <a:clrScheme name="Custom 1">
      <a:dk1>
        <a:srgbClr val="4D4F53"/>
      </a:dk1>
      <a:lt1>
        <a:srgbClr val="FFFFFF"/>
      </a:lt1>
      <a:dk2>
        <a:srgbClr val="DFDF00"/>
      </a:dk2>
      <a:lt2>
        <a:srgbClr val="FFFFFF"/>
      </a:lt2>
      <a:accent1>
        <a:srgbClr val="00ADD0"/>
      </a:accent1>
      <a:accent2>
        <a:srgbClr val="9B1889"/>
      </a:accent2>
      <a:accent3>
        <a:srgbClr val="DFDF00"/>
      </a:accent3>
      <a:accent4>
        <a:srgbClr val="DF8300"/>
      </a:accent4>
      <a:accent5>
        <a:srgbClr val="0039A6"/>
      </a:accent5>
      <a:accent6>
        <a:srgbClr val="FFFFFF"/>
      </a:accent6>
      <a:hlink>
        <a:srgbClr val="0039A6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PAGE SEPARATOR">
  <a:themeElements>
    <a:clrScheme name="Custom 8">
      <a:dk1>
        <a:srgbClr val="262626"/>
      </a:dk1>
      <a:lt1>
        <a:srgbClr val="FFFFFF"/>
      </a:lt1>
      <a:dk2>
        <a:srgbClr val="DFDF00"/>
      </a:dk2>
      <a:lt2>
        <a:srgbClr val="FFFFFF"/>
      </a:lt2>
      <a:accent1>
        <a:srgbClr val="00ADD0"/>
      </a:accent1>
      <a:accent2>
        <a:srgbClr val="9B1889"/>
      </a:accent2>
      <a:accent3>
        <a:srgbClr val="DFDF00"/>
      </a:accent3>
      <a:accent4>
        <a:srgbClr val="DF8300"/>
      </a:accent4>
      <a:accent5>
        <a:srgbClr val="0039A6"/>
      </a:accent5>
      <a:accent6>
        <a:srgbClr val="FFFFFF"/>
      </a:accent6>
      <a:hlink>
        <a:srgbClr val="404040"/>
      </a:hlink>
      <a:folHlink>
        <a:srgbClr val="40404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3_TITLE SLIDE">
  <a:themeElements>
    <a:clrScheme name="Custom 1">
      <a:dk1>
        <a:srgbClr val="4D4F53"/>
      </a:dk1>
      <a:lt1>
        <a:srgbClr val="FFFFFF"/>
      </a:lt1>
      <a:dk2>
        <a:srgbClr val="DFDF00"/>
      </a:dk2>
      <a:lt2>
        <a:srgbClr val="FFFFFF"/>
      </a:lt2>
      <a:accent1>
        <a:srgbClr val="00ADD0"/>
      </a:accent1>
      <a:accent2>
        <a:srgbClr val="9B1889"/>
      </a:accent2>
      <a:accent3>
        <a:srgbClr val="DFDF00"/>
      </a:accent3>
      <a:accent4>
        <a:srgbClr val="DF8300"/>
      </a:accent4>
      <a:accent5>
        <a:srgbClr val="0039A6"/>
      </a:accent5>
      <a:accent6>
        <a:srgbClr val="FFFFFF"/>
      </a:accent6>
      <a:hlink>
        <a:srgbClr val="0039A6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3_PAGE SEPARATOR">
  <a:themeElements>
    <a:clrScheme name="Custom 8">
      <a:dk1>
        <a:srgbClr val="262626"/>
      </a:dk1>
      <a:lt1>
        <a:srgbClr val="FFFFFF"/>
      </a:lt1>
      <a:dk2>
        <a:srgbClr val="DFDF00"/>
      </a:dk2>
      <a:lt2>
        <a:srgbClr val="FFFFFF"/>
      </a:lt2>
      <a:accent1>
        <a:srgbClr val="00ADD0"/>
      </a:accent1>
      <a:accent2>
        <a:srgbClr val="9B1889"/>
      </a:accent2>
      <a:accent3>
        <a:srgbClr val="DFDF00"/>
      </a:accent3>
      <a:accent4>
        <a:srgbClr val="DF8300"/>
      </a:accent4>
      <a:accent5>
        <a:srgbClr val="0039A6"/>
      </a:accent5>
      <a:accent6>
        <a:srgbClr val="FFFFFF"/>
      </a:accent6>
      <a:hlink>
        <a:srgbClr val="404040"/>
      </a:hlink>
      <a:folHlink>
        <a:srgbClr val="40404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LogixHealth-2019</Template>
  <TotalTime>6045</TotalTime>
  <Words>1180</Words>
  <Application>Microsoft Office PowerPoint</Application>
  <PresentationFormat>On-screen Show (4:3)</PresentationFormat>
  <Paragraphs>142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LogixHealth-2019</vt:lpstr>
      <vt:lpstr>1_TITLE SLIDE</vt:lpstr>
      <vt:lpstr>1_PAGE SEPARATOR</vt:lpstr>
      <vt:lpstr>2_TITLE SLIDE</vt:lpstr>
      <vt:lpstr>2_PAGE SEPARATOR</vt:lpstr>
      <vt:lpstr>3_TITLE SLIDE</vt:lpstr>
      <vt:lpstr>3_PAGE SEPARATOR</vt:lpstr>
      <vt:lpstr>PowerPoint Presentation</vt:lpstr>
      <vt:lpstr>Terminology and Definitions</vt:lpstr>
      <vt:lpstr>Overview – LogixHealth Enterprise Logger</vt:lpstr>
      <vt:lpstr>PowerPoint Presentation</vt:lpstr>
      <vt:lpstr>How To – LogixHealth Enterprise Logger – .NET Core</vt:lpstr>
      <vt:lpstr>How To – LogixHealth Enterprise Logger – .NET Core</vt:lpstr>
      <vt:lpstr>How To – Consume LH Enterprise Data Access Library</vt:lpstr>
      <vt:lpstr>How To – Consume LH Enterprise Data Access Library</vt:lpstr>
      <vt:lpstr>How To – Consume LH Enterprise Data Access Library</vt:lpstr>
      <vt:lpstr>How To – Consume LH Enterprise Data Access Library</vt:lpstr>
      <vt:lpstr>How To – Consume LH Enterprise Data Access Library</vt:lpstr>
      <vt:lpstr>How To – Consume LH Enterprise Data Access Library</vt:lpstr>
      <vt:lpstr>How To – Consume LH Enterprise Data Access Library</vt:lpstr>
      <vt:lpstr>How To – Consume LH Enterprise Data Access Library</vt:lpstr>
      <vt:lpstr>How To – Consume LH Enterprise Data Access Library</vt:lpstr>
      <vt:lpstr>How To – Consume LH Enterprise Data Access Library</vt:lpstr>
      <vt:lpstr>How To – Consume LH Enterprise Data Access Library</vt:lpstr>
      <vt:lpstr>How To – Consume LH Enterprise Data Access Library</vt:lpstr>
      <vt:lpstr>How To – Consume LH Enterprise Data Access Library</vt:lpstr>
      <vt:lpstr>How To – Consume LH Enterprise Data Access Library</vt:lpstr>
      <vt:lpstr>How To – Consume LH Enterprise Data Access Library</vt:lpstr>
      <vt:lpstr>How To – Consume LH Enterprise Data Access Library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Thiagarajan Venugopal</dc:creator>
  <cp:lastModifiedBy>Thiagarajan Venugopal</cp:lastModifiedBy>
  <cp:revision>375</cp:revision>
  <dcterms:created xsi:type="dcterms:W3CDTF">2019-02-04T08:34:52Z</dcterms:created>
  <dcterms:modified xsi:type="dcterms:W3CDTF">2019-02-21T05:48:27Z</dcterms:modified>
</cp:coreProperties>
</file>